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8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9.xml" ContentType="application/vnd.openxmlformats-officedocument.presentationml.notesSlide+xml"/>
  <Override PartName="/ppt/media/image15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96" r:id="rId2"/>
  </p:sldMasterIdLst>
  <p:notesMasterIdLst>
    <p:notesMasterId r:id="rId23"/>
  </p:notesMasterIdLst>
  <p:sldIdLst>
    <p:sldId id="256" r:id="rId3"/>
    <p:sldId id="276" r:id="rId4"/>
    <p:sldId id="275" r:id="rId5"/>
    <p:sldId id="279" r:id="rId6"/>
    <p:sldId id="286" r:id="rId7"/>
    <p:sldId id="280" r:id="rId8"/>
    <p:sldId id="278" r:id="rId9"/>
    <p:sldId id="287" r:id="rId10"/>
    <p:sldId id="281" r:id="rId11"/>
    <p:sldId id="282" r:id="rId12"/>
    <p:sldId id="289" r:id="rId13"/>
    <p:sldId id="290" r:id="rId14"/>
    <p:sldId id="292" r:id="rId15"/>
    <p:sldId id="288" r:id="rId16"/>
    <p:sldId id="285" r:id="rId17"/>
    <p:sldId id="283" r:id="rId18"/>
    <p:sldId id="277" r:id="rId19"/>
    <p:sldId id="293" r:id="rId20"/>
    <p:sldId id="294" r:id="rId21"/>
    <p:sldId id="274" r:id="rId22"/>
  </p:sldIdLst>
  <p:sldSz cx="9144000" cy="6858000" type="screen4x3"/>
  <p:notesSz cx="6858000" cy="9144000"/>
  <p:defaultTextStyle>
    <a:defPPr>
      <a:defRPr lang="zh-CN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D62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564" autoAdjust="0"/>
    <p:restoredTop sz="63255" autoAdjust="0"/>
  </p:normalViewPr>
  <p:slideViewPr>
    <p:cSldViewPr snapToGrid="0" snapToObjects="1">
      <p:cViewPr varScale="1">
        <p:scale>
          <a:sx n="72" d="100"/>
          <a:sy n="72" d="100"/>
        </p:scale>
        <p:origin x="1712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dirty="0"/>
              <a:t>Crash</a:t>
            </a:r>
            <a:r>
              <a:rPr lang="zh-CN" altLang="en-US" dirty="0"/>
              <a:t>和卡顿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>
        <c:manualLayout>
          <c:layoutTarget val="inner"/>
          <c:xMode val="edge"/>
          <c:yMode val="edge"/>
          <c:x val="6.7254872548603281E-2"/>
          <c:y val="4.5050072954756867E-2"/>
          <c:w val="0.9327451274513967"/>
          <c:h val="0.7225590899133249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Flutter 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Sheet1!$B$1:$D$1</c:f>
              <c:strCache>
                <c:ptCount val="3"/>
                <c:pt idx="0">
                  <c:v>flutter crash</c:v>
                </c:pt>
                <c:pt idx="1">
                  <c:v>Native crash</c:v>
                </c:pt>
                <c:pt idx="2">
                  <c:v>卡顿</c:v>
                </c:pt>
              </c:strCache>
            </c:strRef>
          </c:cat>
          <c:val>
            <c:numRef>
              <c:f>Sheet1!$B$2:$D$2</c:f>
              <c:numCache>
                <c:formatCode>General</c:formatCode>
                <c:ptCount val="3"/>
                <c:pt idx="0">
                  <c:v>4.0000000000000001E-3</c:v>
                </c:pt>
                <c:pt idx="1">
                  <c:v>8.0000000000000004E-4</c:v>
                </c:pt>
                <c:pt idx="2">
                  <c:v>3.0000000000000001E-3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084-D640-94F0-7A2631DAFBDD}"/>
            </c:ext>
          </c:extLst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Native 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Sheet1!$B$1:$D$1</c:f>
              <c:strCache>
                <c:ptCount val="3"/>
                <c:pt idx="0">
                  <c:v>flutter crash</c:v>
                </c:pt>
                <c:pt idx="1">
                  <c:v>Native crash</c:v>
                </c:pt>
                <c:pt idx="2">
                  <c:v>卡顿</c:v>
                </c:pt>
              </c:strCache>
            </c:strRef>
          </c:cat>
          <c:val>
            <c:numRef>
              <c:f>Sheet1!$B$3:$D$3</c:f>
              <c:numCache>
                <c:formatCode>General</c:formatCode>
                <c:ptCount val="3"/>
                <c:pt idx="0">
                  <c:v>0</c:v>
                </c:pt>
                <c:pt idx="1">
                  <c:v>8.0000000000000004E-4</c:v>
                </c:pt>
                <c:pt idx="2">
                  <c:v>3.0000000000000001E-3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084-D640-94F0-7A2631DAFBD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99546175"/>
        <c:axId val="397182255"/>
      </c:barChart>
      <c:catAx>
        <c:axId val="39954617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397182255"/>
        <c:crosses val="autoZero"/>
        <c:auto val="1"/>
        <c:lblAlgn val="ctr"/>
        <c:lblOffset val="100"/>
        <c:noMultiLvlLbl val="0"/>
      </c:catAx>
      <c:valAx>
        <c:axId val="397182255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39954617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82EFC2B-71E2-934D-B853-2433B7B21AAC}" type="doc">
      <dgm:prSet loTypeId="urn:microsoft.com/office/officeart/2005/8/layout/vList5" loCatId="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zh-CN" altLang="en-US"/>
        </a:p>
      </dgm:t>
    </dgm:pt>
    <dgm:pt modelId="{FCA3F851-DE63-4D47-919F-0C71166C258A}">
      <dgm:prSet phldrT="[文本]"/>
      <dgm:spPr/>
      <dgm:t>
        <a:bodyPr/>
        <a:lstStyle/>
        <a:p>
          <a:r>
            <a:rPr lang="zh-CN" altLang="en-US" dirty="0"/>
            <a:t>技术选择</a:t>
          </a:r>
        </a:p>
      </dgm:t>
    </dgm:pt>
    <dgm:pt modelId="{82A9D73E-41B4-7748-A0F9-781B9E8004A9}" type="parTrans" cxnId="{CB126FA8-5825-4B47-A2D2-B54E3E15ED87}">
      <dgm:prSet/>
      <dgm:spPr/>
      <dgm:t>
        <a:bodyPr/>
        <a:lstStyle/>
        <a:p>
          <a:endParaRPr lang="zh-CN" altLang="en-US"/>
        </a:p>
      </dgm:t>
    </dgm:pt>
    <dgm:pt modelId="{8BE3D82A-E1B5-134F-9AD9-97C5D725A950}" type="sibTrans" cxnId="{CB126FA8-5825-4B47-A2D2-B54E3E15ED87}">
      <dgm:prSet/>
      <dgm:spPr/>
      <dgm:t>
        <a:bodyPr/>
        <a:lstStyle/>
        <a:p>
          <a:endParaRPr lang="zh-CN" altLang="en-US"/>
        </a:p>
      </dgm:t>
    </dgm:pt>
    <dgm:pt modelId="{C1961867-1A95-564E-B3C7-403D3D5176FE}">
      <dgm:prSet phldrT="[文本]"/>
      <dgm:spPr/>
      <dgm:t>
        <a:bodyPr/>
        <a:lstStyle/>
        <a:p>
          <a:r>
            <a:rPr lang="zh-CN" altLang="en-US" dirty="0"/>
            <a:t>客户端技术分析</a:t>
          </a:r>
        </a:p>
      </dgm:t>
    </dgm:pt>
    <dgm:pt modelId="{8795FF66-2D51-E04B-AF66-CFCC055540AC}" type="parTrans" cxnId="{B04E70E5-A7DD-6A46-8A05-D4ECA35BD446}">
      <dgm:prSet/>
      <dgm:spPr/>
      <dgm:t>
        <a:bodyPr/>
        <a:lstStyle/>
        <a:p>
          <a:endParaRPr lang="zh-CN" altLang="en-US"/>
        </a:p>
      </dgm:t>
    </dgm:pt>
    <dgm:pt modelId="{2A4ACCD7-AB5B-FE49-BA0A-1C6D626876DF}" type="sibTrans" cxnId="{B04E70E5-A7DD-6A46-8A05-D4ECA35BD446}">
      <dgm:prSet/>
      <dgm:spPr/>
      <dgm:t>
        <a:bodyPr/>
        <a:lstStyle/>
        <a:p>
          <a:endParaRPr lang="zh-CN" altLang="en-US"/>
        </a:p>
      </dgm:t>
    </dgm:pt>
    <dgm:pt modelId="{C580BF2A-299D-D542-98EA-FF3D29712280}">
      <dgm:prSet phldrT="[文本]"/>
      <dgm:spPr/>
      <dgm:t>
        <a:bodyPr/>
        <a:lstStyle/>
        <a:p>
          <a:r>
            <a:rPr lang="zh-CN" altLang="en-US" dirty="0"/>
            <a:t>闲鱼</a:t>
          </a:r>
          <a:r>
            <a:rPr lang="en-US" altLang="zh-CN" dirty="0"/>
            <a:t>flutter</a:t>
          </a:r>
          <a:r>
            <a:rPr lang="zh-CN" altLang="en-US" dirty="0"/>
            <a:t>选择</a:t>
          </a:r>
        </a:p>
      </dgm:t>
    </dgm:pt>
    <dgm:pt modelId="{FC16031A-2517-F14A-B3C7-7C6B09552304}" type="parTrans" cxnId="{75F35662-0F55-CE4E-9365-ABC3564A4894}">
      <dgm:prSet/>
      <dgm:spPr/>
      <dgm:t>
        <a:bodyPr/>
        <a:lstStyle/>
        <a:p>
          <a:endParaRPr lang="zh-CN" altLang="en-US"/>
        </a:p>
      </dgm:t>
    </dgm:pt>
    <dgm:pt modelId="{9DED8D0B-0CE4-C647-9304-1E347467F49C}" type="sibTrans" cxnId="{75F35662-0F55-CE4E-9365-ABC3564A4894}">
      <dgm:prSet/>
      <dgm:spPr/>
      <dgm:t>
        <a:bodyPr/>
        <a:lstStyle/>
        <a:p>
          <a:endParaRPr lang="zh-CN" altLang="en-US"/>
        </a:p>
      </dgm:t>
    </dgm:pt>
    <dgm:pt modelId="{E3CBCE24-CD65-8B41-B6BC-D09341E23638}">
      <dgm:prSet phldrT="[文本]"/>
      <dgm:spPr/>
      <dgm:t>
        <a:bodyPr/>
        <a:lstStyle/>
        <a:p>
          <a:r>
            <a:rPr lang="zh-CN" altLang="en-US" dirty="0"/>
            <a:t>工程实践</a:t>
          </a:r>
        </a:p>
      </dgm:t>
    </dgm:pt>
    <dgm:pt modelId="{50914A00-99A7-1347-88B6-DCB5C8F17C99}" type="parTrans" cxnId="{ACC01452-A2E7-C841-AC85-DC9BAA58101F}">
      <dgm:prSet/>
      <dgm:spPr/>
      <dgm:t>
        <a:bodyPr/>
        <a:lstStyle/>
        <a:p>
          <a:endParaRPr lang="zh-CN" altLang="en-US"/>
        </a:p>
      </dgm:t>
    </dgm:pt>
    <dgm:pt modelId="{DBF976D5-4413-5D40-B267-F1B8D4B6871C}" type="sibTrans" cxnId="{ACC01452-A2E7-C841-AC85-DC9BAA58101F}">
      <dgm:prSet/>
      <dgm:spPr/>
      <dgm:t>
        <a:bodyPr/>
        <a:lstStyle/>
        <a:p>
          <a:endParaRPr lang="zh-CN" altLang="en-US"/>
        </a:p>
      </dgm:t>
    </dgm:pt>
    <dgm:pt modelId="{D14EC697-338E-824A-8B7E-297AB9A8AAE9}">
      <dgm:prSet phldrT="[文本]"/>
      <dgm:spPr/>
      <dgm:t>
        <a:bodyPr/>
        <a:lstStyle/>
        <a:p>
          <a:r>
            <a:rPr lang="zh-CN" altLang="en-US" dirty="0"/>
            <a:t>问题实践</a:t>
          </a:r>
        </a:p>
      </dgm:t>
    </dgm:pt>
    <dgm:pt modelId="{E2CB651C-86C3-D04A-A690-BE77AE0C1CD4}" type="parTrans" cxnId="{95FEF2C7-54E2-B840-ABF5-CE2323940B00}">
      <dgm:prSet/>
      <dgm:spPr/>
      <dgm:t>
        <a:bodyPr/>
        <a:lstStyle/>
        <a:p>
          <a:endParaRPr lang="zh-CN" altLang="en-US"/>
        </a:p>
      </dgm:t>
    </dgm:pt>
    <dgm:pt modelId="{0348018B-BE09-E14C-B111-08D7210642DD}" type="sibTrans" cxnId="{95FEF2C7-54E2-B840-ABF5-CE2323940B00}">
      <dgm:prSet/>
      <dgm:spPr/>
      <dgm:t>
        <a:bodyPr/>
        <a:lstStyle/>
        <a:p>
          <a:endParaRPr lang="zh-CN" altLang="en-US"/>
        </a:p>
      </dgm:t>
    </dgm:pt>
    <dgm:pt modelId="{F142AF60-A3C5-2B46-8AF4-BB56A93DE312}">
      <dgm:prSet phldrT="[文本]"/>
      <dgm:spPr/>
      <dgm:t>
        <a:bodyPr/>
        <a:lstStyle/>
        <a:p>
          <a:r>
            <a:rPr lang="zh-CN" altLang="en-US" dirty="0"/>
            <a:t>上线效果</a:t>
          </a:r>
        </a:p>
      </dgm:t>
    </dgm:pt>
    <dgm:pt modelId="{B41B16D1-B4BA-DE40-B3A5-787E5372B29E}" type="parTrans" cxnId="{8DBB64DE-F154-4C48-9915-6C66B01F661E}">
      <dgm:prSet/>
      <dgm:spPr/>
      <dgm:t>
        <a:bodyPr/>
        <a:lstStyle/>
        <a:p>
          <a:endParaRPr lang="zh-CN" altLang="en-US"/>
        </a:p>
      </dgm:t>
    </dgm:pt>
    <dgm:pt modelId="{57B9AD4C-90C0-7B43-AD34-0A0DEC3AC253}" type="sibTrans" cxnId="{8DBB64DE-F154-4C48-9915-6C66B01F661E}">
      <dgm:prSet/>
      <dgm:spPr/>
      <dgm:t>
        <a:bodyPr/>
        <a:lstStyle/>
        <a:p>
          <a:endParaRPr lang="zh-CN" altLang="en-US"/>
        </a:p>
      </dgm:t>
    </dgm:pt>
    <dgm:pt modelId="{67E8B334-EDAA-ED48-BEA9-EB18FCB6E740}">
      <dgm:prSet phldrT="[文本]"/>
      <dgm:spPr/>
      <dgm:t>
        <a:bodyPr/>
        <a:lstStyle/>
        <a:p>
          <a:r>
            <a:rPr lang="zh-CN" altLang="en-US" dirty="0"/>
            <a:t>性能状况</a:t>
          </a:r>
        </a:p>
      </dgm:t>
    </dgm:pt>
    <dgm:pt modelId="{79CAECD8-21B1-6342-8009-2FCD489F467B}" type="parTrans" cxnId="{A7861283-5279-D346-ACFB-5E46A3D9938F}">
      <dgm:prSet/>
      <dgm:spPr/>
      <dgm:t>
        <a:bodyPr/>
        <a:lstStyle/>
        <a:p>
          <a:endParaRPr lang="zh-CN" altLang="en-US"/>
        </a:p>
      </dgm:t>
    </dgm:pt>
    <dgm:pt modelId="{8509A0AF-68B5-4944-8BE0-AAB2B953A0CF}" type="sibTrans" cxnId="{A7861283-5279-D346-ACFB-5E46A3D9938F}">
      <dgm:prSet/>
      <dgm:spPr/>
      <dgm:t>
        <a:bodyPr/>
        <a:lstStyle/>
        <a:p>
          <a:endParaRPr lang="zh-CN" altLang="en-US"/>
        </a:p>
      </dgm:t>
    </dgm:pt>
    <dgm:pt modelId="{B278D2AA-A5A8-FC4B-9337-887B78D3BAD5}">
      <dgm:prSet phldrT="[文本]"/>
      <dgm:spPr/>
      <dgm:t>
        <a:bodyPr/>
        <a:lstStyle/>
        <a:p>
          <a:r>
            <a:rPr lang="zh-CN" altLang="en-US" dirty="0"/>
            <a:t>混合编译和调试体系</a:t>
          </a:r>
        </a:p>
      </dgm:t>
    </dgm:pt>
    <dgm:pt modelId="{50F1395A-2C59-E04A-98BD-A31607CD28BD}" type="parTrans" cxnId="{B827FB23-40EE-4443-AEFC-B0C7E0E96E06}">
      <dgm:prSet/>
      <dgm:spPr/>
    </dgm:pt>
    <dgm:pt modelId="{3A069B30-8E22-7A42-B574-EF282FFCC475}" type="sibTrans" cxnId="{B827FB23-40EE-4443-AEFC-B0C7E0E96E06}">
      <dgm:prSet/>
      <dgm:spPr/>
    </dgm:pt>
    <dgm:pt modelId="{6A03622C-8D90-B748-9875-2B10EE6A8839}">
      <dgm:prSet phldrT="[文本]"/>
      <dgm:spPr/>
      <dgm:t>
        <a:bodyPr/>
        <a:lstStyle/>
        <a:p>
          <a:r>
            <a:rPr lang="zh-CN" altLang="en-US" dirty="0"/>
            <a:t>内存性能</a:t>
          </a:r>
        </a:p>
      </dgm:t>
    </dgm:pt>
    <dgm:pt modelId="{1F5FB4B5-84BD-F14B-91BC-177719D2D02E}" type="parTrans" cxnId="{77B29BF9-D9AC-0543-813C-A0B3C6A545CB}">
      <dgm:prSet/>
      <dgm:spPr/>
    </dgm:pt>
    <dgm:pt modelId="{61E1A321-6B4C-B845-AB7E-B1D65283FF84}" type="sibTrans" cxnId="{77B29BF9-D9AC-0543-813C-A0B3C6A545CB}">
      <dgm:prSet/>
      <dgm:spPr/>
    </dgm:pt>
    <dgm:pt modelId="{BF2BBF39-91AC-CA40-942F-E679F577CD3B}">
      <dgm:prSet phldrT="[文本]"/>
      <dgm:spPr/>
      <dgm:t>
        <a:bodyPr/>
        <a:lstStyle/>
        <a:p>
          <a:r>
            <a:rPr lang="zh-CN" altLang="en-US" dirty="0"/>
            <a:t>稳定性</a:t>
          </a:r>
        </a:p>
      </dgm:t>
    </dgm:pt>
    <dgm:pt modelId="{5FF1FE67-F680-664D-BDF6-EB9815563E1B}" type="parTrans" cxnId="{FD1E844C-B20F-1A49-B47B-895D2DD4547B}">
      <dgm:prSet/>
      <dgm:spPr/>
    </dgm:pt>
    <dgm:pt modelId="{4006DA68-EDCF-F54C-ACD1-A6F948EFDA9E}" type="sibTrans" cxnId="{FD1E844C-B20F-1A49-B47B-895D2DD4547B}">
      <dgm:prSet/>
      <dgm:spPr/>
    </dgm:pt>
    <dgm:pt modelId="{1F24D6E6-B193-C347-82A1-BEEC058AD4D0}">
      <dgm:prSet phldrT="[文本]"/>
      <dgm:spPr/>
      <dgm:t>
        <a:bodyPr/>
        <a:lstStyle/>
        <a:p>
          <a:r>
            <a:rPr lang="zh-CN" altLang="en-US" dirty="0"/>
            <a:t>混合栈开发</a:t>
          </a:r>
        </a:p>
      </dgm:t>
    </dgm:pt>
    <dgm:pt modelId="{88006FCA-53E7-0940-9937-A770D78F579C}" type="parTrans" cxnId="{753BE3E9-34E5-2E49-BBB9-93AC8B804AAE}">
      <dgm:prSet/>
      <dgm:spPr/>
    </dgm:pt>
    <dgm:pt modelId="{599DA30D-873C-414C-A642-0AE869070C56}" type="sibTrans" cxnId="{753BE3E9-34E5-2E49-BBB9-93AC8B804AAE}">
      <dgm:prSet/>
      <dgm:spPr/>
    </dgm:pt>
    <dgm:pt modelId="{2C302ADB-1E44-6743-BAB5-23F42E119AAC}">
      <dgm:prSet phldrT="[文本]"/>
      <dgm:spPr/>
      <dgm:t>
        <a:bodyPr/>
        <a:lstStyle/>
        <a:p>
          <a:r>
            <a:rPr lang="en-US" altLang="zh-CN" dirty="0"/>
            <a:t>crash</a:t>
          </a:r>
          <a:r>
            <a:rPr lang="zh-CN" altLang="en-US" dirty="0"/>
            <a:t>和</a:t>
          </a:r>
          <a:r>
            <a:rPr lang="en-US" altLang="zh-CN" dirty="0"/>
            <a:t>abort</a:t>
          </a:r>
          <a:endParaRPr lang="zh-CN" altLang="en-US" dirty="0"/>
        </a:p>
      </dgm:t>
    </dgm:pt>
    <dgm:pt modelId="{6FE1477A-7099-3E42-9D49-023AD70EFAF0}" type="parTrans" cxnId="{6DDB7F8B-C1EC-4C48-AEA5-E1FD759B6FFF}">
      <dgm:prSet/>
      <dgm:spPr/>
    </dgm:pt>
    <dgm:pt modelId="{98E5F18E-4D01-7745-B423-C392FAD8FD2C}" type="sibTrans" cxnId="{6DDB7F8B-C1EC-4C48-AEA5-E1FD759B6FFF}">
      <dgm:prSet/>
      <dgm:spPr/>
    </dgm:pt>
    <dgm:pt modelId="{C24A6E7F-B85A-B347-A96F-EE6B583B89D1}" type="pres">
      <dgm:prSet presAssocID="{C82EFC2B-71E2-934D-B853-2433B7B21AAC}" presName="Name0" presStyleCnt="0">
        <dgm:presLayoutVars>
          <dgm:dir/>
          <dgm:animLvl val="lvl"/>
          <dgm:resizeHandles val="exact"/>
        </dgm:presLayoutVars>
      </dgm:prSet>
      <dgm:spPr/>
    </dgm:pt>
    <dgm:pt modelId="{3C3E1F4D-A319-A44C-9383-A9654AD154F0}" type="pres">
      <dgm:prSet presAssocID="{FCA3F851-DE63-4D47-919F-0C71166C258A}" presName="linNode" presStyleCnt="0"/>
      <dgm:spPr/>
    </dgm:pt>
    <dgm:pt modelId="{07AFC5D3-3913-4C42-A38D-C450A228E73F}" type="pres">
      <dgm:prSet presAssocID="{FCA3F851-DE63-4D47-919F-0C71166C258A}" presName="parentText" presStyleLbl="node1" presStyleIdx="0" presStyleCnt="4">
        <dgm:presLayoutVars>
          <dgm:chMax val="1"/>
          <dgm:bulletEnabled val="1"/>
        </dgm:presLayoutVars>
      </dgm:prSet>
      <dgm:spPr/>
    </dgm:pt>
    <dgm:pt modelId="{F1CBDA86-B76E-5448-B0BD-1A9BA8B7119F}" type="pres">
      <dgm:prSet presAssocID="{FCA3F851-DE63-4D47-919F-0C71166C258A}" presName="descendantText" presStyleLbl="alignAccFollowNode1" presStyleIdx="0" presStyleCnt="4">
        <dgm:presLayoutVars>
          <dgm:bulletEnabled val="1"/>
        </dgm:presLayoutVars>
      </dgm:prSet>
      <dgm:spPr/>
    </dgm:pt>
    <dgm:pt modelId="{B13F56C3-E3A8-A84F-B959-1BDF8E050B71}" type="pres">
      <dgm:prSet presAssocID="{8BE3D82A-E1B5-134F-9AD9-97C5D725A950}" presName="sp" presStyleCnt="0"/>
      <dgm:spPr/>
    </dgm:pt>
    <dgm:pt modelId="{75A90AFA-A2D5-C147-9A96-DB00658F2C83}" type="pres">
      <dgm:prSet presAssocID="{E3CBCE24-CD65-8B41-B6BC-D09341E23638}" presName="linNode" presStyleCnt="0"/>
      <dgm:spPr/>
    </dgm:pt>
    <dgm:pt modelId="{2B9FE180-0F4F-554F-8820-1948A96662C4}" type="pres">
      <dgm:prSet presAssocID="{E3CBCE24-CD65-8B41-B6BC-D09341E23638}" presName="parentText" presStyleLbl="node1" presStyleIdx="1" presStyleCnt="4">
        <dgm:presLayoutVars>
          <dgm:chMax val="1"/>
          <dgm:bulletEnabled val="1"/>
        </dgm:presLayoutVars>
      </dgm:prSet>
      <dgm:spPr/>
    </dgm:pt>
    <dgm:pt modelId="{AE3D0BB4-9D20-AD45-A53E-B26B4F053692}" type="pres">
      <dgm:prSet presAssocID="{E3CBCE24-CD65-8B41-B6BC-D09341E23638}" presName="descendantText" presStyleLbl="alignAccFollowNode1" presStyleIdx="1" presStyleCnt="4">
        <dgm:presLayoutVars>
          <dgm:bulletEnabled val="1"/>
        </dgm:presLayoutVars>
      </dgm:prSet>
      <dgm:spPr/>
    </dgm:pt>
    <dgm:pt modelId="{ACF5CE72-5907-2543-9A7C-75A326D8E396}" type="pres">
      <dgm:prSet presAssocID="{DBF976D5-4413-5D40-B267-F1B8D4B6871C}" presName="sp" presStyleCnt="0"/>
      <dgm:spPr/>
    </dgm:pt>
    <dgm:pt modelId="{14F36159-B2B0-E845-A1C5-24045CED9C01}" type="pres">
      <dgm:prSet presAssocID="{D14EC697-338E-824A-8B7E-297AB9A8AAE9}" presName="linNode" presStyleCnt="0"/>
      <dgm:spPr/>
    </dgm:pt>
    <dgm:pt modelId="{41BE15D9-BEA2-2C40-B22E-0176322A5D12}" type="pres">
      <dgm:prSet presAssocID="{D14EC697-338E-824A-8B7E-297AB9A8AAE9}" presName="parentText" presStyleLbl="node1" presStyleIdx="2" presStyleCnt="4">
        <dgm:presLayoutVars>
          <dgm:chMax val="1"/>
          <dgm:bulletEnabled val="1"/>
        </dgm:presLayoutVars>
      </dgm:prSet>
      <dgm:spPr/>
    </dgm:pt>
    <dgm:pt modelId="{5DDD6B4C-57D5-D647-A73D-74A581DBC0CB}" type="pres">
      <dgm:prSet presAssocID="{D14EC697-338E-824A-8B7E-297AB9A8AAE9}" presName="descendantText" presStyleLbl="alignAccFollowNode1" presStyleIdx="2" presStyleCnt="4">
        <dgm:presLayoutVars>
          <dgm:bulletEnabled val="1"/>
        </dgm:presLayoutVars>
      </dgm:prSet>
      <dgm:spPr/>
    </dgm:pt>
    <dgm:pt modelId="{2DFB78CE-1871-524D-9DF4-58077AD61585}" type="pres">
      <dgm:prSet presAssocID="{0348018B-BE09-E14C-B111-08D7210642DD}" presName="sp" presStyleCnt="0"/>
      <dgm:spPr/>
    </dgm:pt>
    <dgm:pt modelId="{9430CFD1-B4DA-C24F-92D1-2EDAC766808A}" type="pres">
      <dgm:prSet presAssocID="{F142AF60-A3C5-2B46-8AF4-BB56A93DE312}" presName="linNode" presStyleCnt="0"/>
      <dgm:spPr/>
    </dgm:pt>
    <dgm:pt modelId="{8F5FF2AF-F131-0045-B9F5-02ECCED41953}" type="pres">
      <dgm:prSet presAssocID="{F142AF60-A3C5-2B46-8AF4-BB56A93DE312}" presName="parentText" presStyleLbl="node1" presStyleIdx="3" presStyleCnt="4">
        <dgm:presLayoutVars>
          <dgm:chMax val="1"/>
          <dgm:bulletEnabled val="1"/>
        </dgm:presLayoutVars>
      </dgm:prSet>
      <dgm:spPr/>
    </dgm:pt>
    <dgm:pt modelId="{E30400DB-D2FD-B747-B972-B4111F40277B}" type="pres">
      <dgm:prSet presAssocID="{F142AF60-A3C5-2B46-8AF4-BB56A93DE312}" presName="descendantText" presStyleLbl="alignAccFollowNode1" presStyleIdx="3" presStyleCnt="4">
        <dgm:presLayoutVars>
          <dgm:bulletEnabled val="1"/>
        </dgm:presLayoutVars>
      </dgm:prSet>
      <dgm:spPr/>
    </dgm:pt>
  </dgm:ptLst>
  <dgm:cxnLst>
    <dgm:cxn modelId="{DFFF3E06-F54A-FC45-8AA3-FB395D5DB0C6}" type="presOf" srcId="{B278D2AA-A5A8-FC4B-9337-887B78D3BAD5}" destId="{AE3D0BB4-9D20-AD45-A53E-B26B4F053692}" srcOrd="0" destOrd="0" presId="urn:microsoft.com/office/officeart/2005/8/layout/vList5"/>
    <dgm:cxn modelId="{B827FB23-40EE-4443-AEFC-B0C7E0E96E06}" srcId="{E3CBCE24-CD65-8B41-B6BC-D09341E23638}" destId="{B278D2AA-A5A8-FC4B-9337-887B78D3BAD5}" srcOrd="0" destOrd="0" parTransId="{50F1395A-2C59-E04A-98BD-A31607CD28BD}" sibTransId="{3A069B30-8E22-7A42-B574-EF282FFCC475}"/>
    <dgm:cxn modelId="{8C2B6D24-FA2A-0244-8254-386F524BD147}" type="presOf" srcId="{1F24D6E6-B193-C347-82A1-BEEC058AD4D0}" destId="{AE3D0BB4-9D20-AD45-A53E-B26B4F053692}" srcOrd="0" destOrd="1" presId="urn:microsoft.com/office/officeart/2005/8/layout/vList5"/>
    <dgm:cxn modelId="{D1367E3B-473E-434B-8827-9E20BC401642}" type="presOf" srcId="{2C302ADB-1E44-6743-BAB5-23F42E119AAC}" destId="{E30400DB-D2FD-B747-B972-B4111F40277B}" srcOrd="0" destOrd="1" presId="urn:microsoft.com/office/officeart/2005/8/layout/vList5"/>
    <dgm:cxn modelId="{FD1E844C-B20F-1A49-B47B-895D2DD4547B}" srcId="{D14EC697-338E-824A-8B7E-297AB9A8AAE9}" destId="{BF2BBF39-91AC-CA40-942F-E679F577CD3B}" srcOrd="1" destOrd="0" parTransId="{5FF1FE67-F680-664D-BDF6-EB9815563E1B}" sibTransId="{4006DA68-EDCF-F54C-ACD1-A6F948EFDA9E}"/>
    <dgm:cxn modelId="{ACC01452-A2E7-C841-AC85-DC9BAA58101F}" srcId="{C82EFC2B-71E2-934D-B853-2433B7B21AAC}" destId="{E3CBCE24-CD65-8B41-B6BC-D09341E23638}" srcOrd="1" destOrd="0" parTransId="{50914A00-99A7-1347-88B6-DCB5C8F17C99}" sibTransId="{DBF976D5-4413-5D40-B267-F1B8D4B6871C}"/>
    <dgm:cxn modelId="{75F35662-0F55-CE4E-9365-ABC3564A4894}" srcId="{FCA3F851-DE63-4D47-919F-0C71166C258A}" destId="{C580BF2A-299D-D542-98EA-FF3D29712280}" srcOrd="1" destOrd="0" parTransId="{FC16031A-2517-F14A-B3C7-7C6B09552304}" sibTransId="{9DED8D0B-0CE4-C647-9304-1E347467F49C}"/>
    <dgm:cxn modelId="{490DD069-82F7-2844-85C1-FD7905B199F8}" type="presOf" srcId="{6A03622C-8D90-B748-9875-2B10EE6A8839}" destId="{5DDD6B4C-57D5-D647-A73D-74A581DBC0CB}" srcOrd="0" destOrd="0" presId="urn:microsoft.com/office/officeart/2005/8/layout/vList5"/>
    <dgm:cxn modelId="{A7861283-5279-D346-ACFB-5E46A3D9938F}" srcId="{F142AF60-A3C5-2B46-8AF4-BB56A93DE312}" destId="{67E8B334-EDAA-ED48-BEA9-EB18FCB6E740}" srcOrd="0" destOrd="0" parTransId="{79CAECD8-21B1-6342-8009-2FCD489F467B}" sibTransId="{8509A0AF-68B5-4944-8BE0-AAB2B953A0CF}"/>
    <dgm:cxn modelId="{BCE48789-7A54-E043-A1E7-FA059CC75057}" type="presOf" srcId="{FCA3F851-DE63-4D47-919F-0C71166C258A}" destId="{07AFC5D3-3913-4C42-A38D-C450A228E73F}" srcOrd="0" destOrd="0" presId="urn:microsoft.com/office/officeart/2005/8/layout/vList5"/>
    <dgm:cxn modelId="{6DDB7F8B-C1EC-4C48-AEA5-E1FD759B6FFF}" srcId="{F142AF60-A3C5-2B46-8AF4-BB56A93DE312}" destId="{2C302ADB-1E44-6743-BAB5-23F42E119AAC}" srcOrd="1" destOrd="0" parTransId="{6FE1477A-7099-3E42-9D49-023AD70EFAF0}" sibTransId="{98E5F18E-4D01-7745-B423-C392FAD8FD2C}"/>
    <dgm:cxn modelId="{0E0DCA8E-0E91-744D-88D0-235B721E58B6}" type="presOf" srcId="{D14EC697-338E-824A-8B7E-297AB9A8AAE9}" destId="{41BE15D9-BEA2-2C40-B22E-0176322A5D12}" srcOrd="0" destOrd="0" presId="urn:microsoft.com/office/officeart/2005/8/layout/vList5"/>
    <dgm:cxn modelId="{43C01B99-F860-6741-B53A-08F9A5E8CBF5}" type="presOf" srcId="{C1961867-1A95-564E-B3C7-403D3D5176FE}" destId="{F1CBDA86-B76E-5448-B0BD-1A9BA8B7119F}" srcOrd="0" destOrd="0" presId="urn:microsoft.com/office/officeart/2005/8/layout/vList5"/>
    <dgm:cxn modelId="{777ACCA5-5679-7C49-AE18-D07DCE3A82E3}" type="presOf" srcId="{F142AF60-A3C5-2B46-8AF4-BB56A93DE312}" destId="{8F5FF2AF-F131-0045-B9F5-02ECCED41953}" srcOrd="0" destOrd="0" presId="urn:microsoft.com/office/officeart/2005/8/layout/vList5"/>
    <dgm:cxn modelId="{CB126FA8-5825-4B47-A2D2-B54E3E15ED87}" srcId="{C82EFC2B-71E2-934D-B853-2433B7B21AAC}" destId="{FCA3F851-DE63-4D47-919F-0C71166C258A}" srcOrd="0" destOrd="0" parTransId="{82A9D73E-41B4-7748-A0F9-781B9E8004A9}" sibTransId="{8BE3D82A-E1B5-134F-9AD9-97C5D725A950}"/>
    <dgm:cxn modelId="{2EC295A9-44C4-E84B-93E2-C229F674240E}" type="presOf" srcId="{BF2BBF39-91AC-CA40-942F-E679F577CD3B}" destId="{5DDD6B4C-57D5-D647-A73D-74A581DBC0CB}" srcOrd="0" destOrd="1" presId="urn:microsoft.com/office/officeart/2005/8/layout/vList5"/>
    <dgm:cxn modelId="{AA5D03C7-00BF-3D4A-B34D-484BA8D25725}" type="presOf" srcId="{67E8B334-EDAA-ED48-BEA9-EB18FCB6E740}" destId="{E30400DB-D2FD-B747-B972-B4111F40277B}" srcOrd="0" destOrd="0" presId="urn:microsoft.com/office/officeart/2005/8/layout/vList5"/>
    <dgm:cxn modelId="{95FEF2C7-54E2-B840-ABF5-CE2323940B00}" srcId="{C82EFC2B-71E2-934D-B853-2433B7B21AAC}" destId="{D14EC697-338E-824A-8B7E-297AB9A8AAE9}" srcOrd="2" destOrd="0" parTransId="{E2CB651C-86C3-D04A-A690-BE77AE0C1CD4}" sibTransId="{0348018B-BE09-E14C-B111-08D7210642DD}"/>
    <dgm:cxn modelId="{117B09D3-716F-BD45-8CA6-00F53FA51CC6}" type="presOf" srcId="{E3CBCE24-CD65-8B41-B6BC-D09341E23638}" destId="{2B9FE180-0F4F-554F-8820-1948A96662C4}" srcOrd="0" destOrd="0" presId="urn:microsoft.com/office/officeart/2005/8/layout/vList5"/>
    <dgm:cxn modelId="{61AD76D6-78F8-5B42-8A2E-3D8E7A906695}" type="presOf" srcId="{C580BF2A-299D-D542-98EA-FF3D29712280}" destId="{F1CBDA86-B76E-5448-B0BD-1A9BA8B7119F}" srcOrd="0" destOrd="1" presId="urn:microsoft.com/office/officeart/2005/8/layout/vList5"/>
    <dgm:cxn modelId="{8086CFDB-BC84-D442-908F-FA5B53404E01}" type="presOf" srcId="{C82EFC2B-71E2-934D-B853-2433B7B21AAC}" destId="{C24A6E7F-B85A-B347-A96F-EE6B583B89D1}" srcOrd="0" destOrd="0" presId="urn:microsoft.com/office/officeart/2005/8/layout/vList5"/>
    <dgm:cxn modelId="{8DBB64DE-F154-4C48-9915-6C66B01F661E}" srcId="{C82EFC2B-71E2-934D-B853-2433B7B21AAC}" destId="{F142AF60-A3C5-2B46-8AF4-BB56A93DE312}" srcOrd="3" destOrd="0" parTransId="{B41B16D1-B4BA-DE40-B3A5-787E5372B29E}" sibTransId="{57B9AD4C-90C0-7B43-AD34-0A0DEC3AC253}"/>
    <dgm:cxn modelId="{B04E70E5-A7DD-6A46-8A05-D4ECA35BD446}" srcId="{FCA3F851-DE63-4D47-919F-0C71166C258A}" destId="{C1961867-1A95-564E-B3C7-403D3D5176FE}" srcOrd="0" destOrd="0" parTransId="{8795FF66-2D51-E04B-AF66-CFCC055540AC}" sibTransId="{2A4ACCD7-AB5B-FE49-BA0A-1C6D626876DF}"/>
    <dgm:cxn modelId="{753BE3E9-34E5-2E49-BBB9-93AC8B804AAE}" srcId="{E3CBCE24-CD65-8B41-B6BC-D09341E23638}" destId="{1F24D6E6-B193-C347-82A1-BEEC058AD4D0}" srcOrd="1" destOrd="0" parTransId="{88006FCA-53E7-0940-9937-A770D78F579C}" sibTransId="{599DA30D-873C-414C-A642-0AE869070C56}"/>
    <dgm:cxn modelId="{77B29BF9-D9AC-0543-813C-A0B3C6A545CB}" srcId="{D14EC697-338E-824A-8B7E-297AB9A8AAE9}" destId="{6A03622C-8D90-B748-9875-2B10EE6A8839}" srcOrd="0" destOrd="0" parTransId="{1F5FB4B5-84BD-F14B-91BC-177719D2D02E}" sibTransId="{61E1A321-6B4C-B845-AB7E-B1D65283FF84}"/>
    <dgm:cxn modelId="{5AB58F5E-A17E-4747-AD5E-F5137F364A66}" type="presParOf" srcId="{C24A6E7F-B85A-B347-A96F-EE6B583B89D1}" destId="{3C3E1F4D-A319-A44C-9383-A9654AD154F0}" srcOrd="0" destOrd="0" presId="urn:microsoft.com/office/officeart/2005/8/layout/vList5"/>
    <dgm:cxn modelId="{A2905CB5-8EEE-F843-9EE5-D5D54CAB8958}" type="presParOf" srcId="{3C3E1F4D-A319-A44C-9383-A9654AD154F0}" destId="{07AFC5D3-3913-4C42-A38D-C450A228E73F}" srcOrd="0" destOrd="0" presId="urn:microsoft.com/office/officeart/2005/8/layout/vList5"/>
    <dgm:cxn modelId="{99BD481D-C4EE-3544-B7C5-3134E3BD1E9B}" type="presParOf" srcId="{3C3E1F4D-A319-A44C-9383-A9654AD154F0}" destId="{F1CBDA86-B76E-5448-B0BD-1A9BA8B7119F}" srcOrd="1" destOrd="0" presId="urn:microsoft.com/office/officeart/2005/8/layout/vList5"/>
    <dgm:cxn modelId="{A1B1CFC0-2EFF-F346-944E-69B3B67686CA}" type="presParOf" srcId="{C24A6E7F-B85A-B347-A96F-EE6B583B89D1}" destId="{B13F56C3-E3A8-A84F-B959-1BDF8E050B71}" srcOrd="1" destOrd="0" presId="urn:microsoft.com/office/officeart/2005/8/layout/vList5"/>
    <dgm:cxn modelId="{DCD6A04F-8C78-3C49-87E3-43DA15655FFC}" type="presParOf" srcId="{C24A6E7F-B85A-B347-A96F-EE6B583B89D1}" destId="{75A90AFA-A2D5-C147-9A96-DB00658F2C83}" srcOrd="2" destOrd="0" presId="urn:microsoft.com/office/officeart/2005/8/layout/vList5"/>
    <dgm:cxn modelId="{57AEB684-C9F3-7648-B1A9-CAFFE0F9735D}" type="presParOf" srcId="{75A90AFA-A2D5-C147-9A96-DB00658F2C83}" destId="{2B9FE180-0F4F-554F-8820-1948A96662C4}" srcOrd="0" destOrd="0" presId="urn:microsoft.com/office/officeart/2005/8/layout/vList5"/>
    <dgm:cxn modelId="{46B1D22A-E3DC-1746-B75D-A7969F6EF219}" type="presParOf" srcId="{75A90AFA-A2D5-C147-9A96-DB00658F2C83}" destId="{AE3D0BB4-9D20-AD45-A53E-B26B4F053692}" srcOrd="1" destOrd="0" presId="urn:microsoft.com/office/officeart/2005/8/layout/vList5"/>
    <dgm:cxn modelId="{2F076F97-D02B-DD44-B70F-9C4CD09C7DAC}" type="presParOf" srcId="{C24A6E7F-B85A-B347-A96F-EE6B583B89D1}" destId="{ACF5CE72-5907-2543-9A7C-75A326D8E396}" srcOrd="3" destOrd="0" presId="urn:microsoft.com/office/officeart/2005/8/layout/vList5"/>
    <dgm:cxn modelId="{4B82EFBB-BD2D-BF49-BEDE-F6893BA12680}" type="presParOf" srcId="{C24A6E7F-B85A-B347-A96F-EE6B583B89D1}" destId="{14F36159-B2B0-E845-A1C5-24045CED9C01}" srcOrd="4" destOrd="0" presId="urn:microsoft.com/office/officeart/2005/8/layout/vList5"/>
    <dgm:cxn modelId="{F6D653FA-1205-F24A-8740-B1A5E5F8D333}" type="presParOf" srcId="{14F36159-B2B0-E845-A1C5-24045CED9C01}" destId="{41BE15D9-BEA2-2C40-B22E-0176322A5D12}" srcOrd="0" destOrd="0" presId="urn:microsoft.com/office/officeart/2005/8/layout/vList5"/>
    <dgm:cxn modelId="{5DADAFE7-2AA9-FD4A-B539-D35F3D50680D}" type="presParOf" srcId="{14F36159-B2B0-E845-A1C5-24045CED9C01}" destId="{5DDD6B4C-57D5-D647-A73D-74A581DBC0CB}" srcOrd="1" destOrd="0" presId="urn:microsoft.com/office/officeart/2005/8/layout/vList5"/>
    <dgm:cxn modelId="{D0F80323-4861-434A-B364-C0B19FFA418D}" type="presParOf" srcId="{C24A6E7F-B85A-B347-A96F-EE6B583B89D1}" destId="{2DFB78CE-1871-524D-9DF4-58077AD61585}" srcOrd="5" destOrd="0" presId="urn:microsoft.com/office/officeart/2005/8/layout/vList5"/>
    <dgm:cxn modelId="{5022CBA6-C2CB-AB49-9F23-BD330C45DC48}" type="presParOf" srcId="{C24A6E7F-B85A-B347-A96F-EE6B583B89D1}" destId="{9430CFD1-B4DA-C24F-92D1-2EDAC766808A}" srcOrd="6" destOrd="0" presId="urn:microsoft.com/office/officeart/2005/8/layout/vList5"/>
    <dgm:cxn modelId="{4C27AA16-4E12-AA45-B2BF-329ABB976A4C}" type="presParOf" srcId="{9430CFD1-B4DA-C24F-92D1-2EDAC766808A}" destId="{8F5FF2AF-F131-0045-B9F5-02ECCED41953}" srcOrd="0" destOrd="0" presId="urn:microsoft.com/office/officeart/2005/8/layout/vList5"/>
    <dgm:cxn modelId="{ED704F09-8E9C-E647-89F4-B98E292C47B2}" type="presParOf" srcId="{9430CFD1-B4DA-C24F-92D1-2EDAC766808A}" destId="{E30400DB-D2FD-B747-B972-B4111F40277B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82EFC2B-71E2-934D-B853-2433B7B21AAC}" type="doc">
      <dgm:prSet loTypeId="urn:microsoft.com/office/officeart/2005/8/layout/vList5" loCatId="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zh-CN" altLang="en-US"/>
        </a:p>
      </dgm:t>
    </dgm:pt>
    <dgm:pt modelId="{FCA3F851-DE63-4D47-919F-0C71166C258A}">
      <dgm:prSet phldrT="[文本]"/>
      <dgm:spPr/>
      <dgm:t>
        <a:bodyPr/>
        <a:lstStyle/>
        <a:p>
          <a:r>
            <a:rPr lang="zh-CN" altLang="en-US" dirty="0"/>
            <a:t>技术选择</a:t>
          </a:r>
        </a:p>
      </dgm:t>
    </dgm:pt>
    <dgm:pt modelId="{82A9D73E-41B4-7748-A0F9-781B9E8004A9}" type="parTrans" cxnId="{CB126FA8-5825-4B47-A2D2-B54E3E15ED87}">
      <dgm:prSet/>
      <dgm:spPr/>
      <dgm:t>
        <a:bodyPr/>
        <a:lstStyle/>
        <a:p>
          <a:endParaRPr lang="zh-CN" altLang="en-US"/>
        </a:p>
      </dgm:t>
    </dgm:pt>
    <dgm:pt modelId="{8BE3D82A-E1B5-134F-9AD9-97C5D725A950}" type="sibTrans" cxnId="{CB126FA8-5825-4B47-A2D2-B54E3E15ED87}">
      <dgm:prSet/>
      <dgm:spPr/>
      <dgm:t>
        <a:bodyPr/>
        <a:lstStyle/>
        <a:p>
          <a:endParaRPr lang="zh-CN" altLang="en-US"/>
        </a:p>
      </dgm:t>
    </dgm:pt>
    <dgm:pt modelId="{C1961867-1A95-564E-B3C7-403D3D5176FE}">
      <dgm:prSet phldrT="[文本]"/>
      <dgm:spPr/>
      <dgm:t>
        <a:bodyPr/>
        <a:lstStyle/>
        <a:p>
          <a:r>
            <a:rPr lang="zh-CN" altLang="en-US" dirty="0"/>
            <a:t>客户端技术分析</a:t>
          </a:r>
        </a:p>
      </dgm:t>
    </dgm:pt>
    <dgm:pt modelId="{8795FF66-2D51-E04B-AF66-CFCC055540AC}" type="parTrans" cxnId="{B04E70E5-A7DD-6A46-8A05-D4ECA35BD446}">
      <dgm:prSet/>
      <dgm:spPr/>
      <dgm:t>
        <a:bodyPr/>
        <a:lstStyle/>
        <a:p>
          <a:endParaRPr lang="zh-CN" altLang="en-US"/>
        </a:p>
      </dgm:t>
    </dgm:pt>
    <dgm:pt modelId="{2A4ACCD7-AB5B-FE49-BA0A-1C6D626876DF}" type="sibTrans" cxnId="{B04E70E5-A7DD-6A46-8A05-D4ECA35BD446}">
      <dgm:prSet/>
      <dgm:spPr/>
      <dgm:t>
        <a:bodyPr/>
        <a:lstStyle/>
        <a:p>
          <a:endParaRPr lang="zh-CN" altLang="en-US"/>
        </a:p>
      </dgm:t>
    </dgm:pt>
    <dgm:pt modelId="{C580BF2A-299D-D542-98EA-FF3D29712280}">
      <dgm:prSet phldrT="[文本]"/>
      <dgm:spPr/>
      <dgm:t>
        <a:bodyPr/>
        <a:lstStyle/>
        <a:p>
          <a:r>
            <a:rPr lang="zh-CN" altLang="en-US" dirty="0"/>
            <a:t>闲鱼</a:t>
          </a:r>
          <a:r>
            <a:rPr lang="en-US" altLang="zh-CN" dirty="0"/>
            <a:t>flutter</a:t>
          </a:r>
          <a:r>
            <a:rPr lang="zh-CN" altLang="en-US" dirty="0"/>
            <a:t>选择</a:t>
          </a:r>
        </a:p>
      </dgm:t>
    </dgm:pt>
    <dgm:pt modelId="{FC16031A-2517-F14A-B3C7-7C6B09552304}" type="parTrans" cxnId="{75F35662-0F55-CE4E-9365-ABC3564A4894}">
      <dgm:prSet/>
      <dgm:spPr/>
      <dgm:t>
        <a:bodyPr/>
        <a:lstStyle/>
        <a:p>
          <a:endParaRPr lang="zh-CN" altLang="en-US"/>
        </a:p>
      </dgm:t>
    </dgm:pt>
    <dgm:pt modelId="{9DED8D0B-0CE4-C647-9304-1E347467F49C}" type="sibTrans" cxnId="{75F35662-0F55-CE4E-9365-ABC3564A4894}">
      <dgm:prSet/>
      <dgm:spPr/>
      <dgm:t>
        <a:bodyPr/>
        <a:lstStyle/>
        <a:p>
          <a:endParaRPr lang="zh-CN" altLang="en-US"/>
        </a:p>
      </dgm:t>
    </dgm:pt>
    <dgm:pt modelId="{E3CBCE24-CD65-8B41-B6BC-D09341E23638}">
      <dgm:prSet phldrT="[文本]"/>
      <dgm:spPr/>
      <dgm:t>
        <a:bodyPr/>
        <a:lstStyle/>
        <a:p>
          <a:r>
            <a:rPr lang="zh-CN" altLang="en-US" dirty="0"/>
            <a:t>工程实践</a:t>
          </a:r>
        </a:p>
      </dgm:t>
    </dgm:pt>
    <dgm:pt modelId="{50914A00-99A7-1347-88B6-DCB5C8F17C99}" type="parTrans" cxnId="{ACC01452-A2E7-C841-AC85-DC9BAA58101F}">
      <dgm:prSet/>
      <dgm:spPr/>
      <dgm:t>
        <a:bodyPr/>
        <a:lstStyle/>
        <a:p>
          <a:endParaRPr lang="zh-CN" altLang="en-US"/>
        </a:p>
      </dgm:t>
    </dgm:pt>
    <dgm:pt modelId="{DBF976D5-4413-5D40-B267-F1B8D4B6871C}" type="sibTrans" cxnId="{ACC01452-A2E7-C841-AC85-DC9BAA58101F}">
      <dgm:prSet/>
      <dgm:spPr/>
      <dgm:t>
        <a:bodyPr/>
        <a:lstStyle/>
        <a:p>
          <a:endParaRPr lang="zh-CN" altLang="en-US"/>
        </a:p>
      </dgm:t>
    </dgm:pt>
    <dgm:pt modelId="{D14EC697-338E-824A-8B7E-297AB9A8AAE9}">
      <dgm:prSet phldrT="[文本]"/>
      <dgm:spPr/>
      <dgm:t>
        <a:bodyPr/>
        <a:lstStyle/>
        <a:p>
          <a:r>
            <a:rPr lang="zh-CN" altLang="en-US" dirty="0"/>
            <a:t>问题实践</a:t>
          </a:r>
        </a:p>
      </dgm:t>
    </dgm:pt>
    <dgm:pt modelId="{E2CB651C-86C3-D04A-A690-BE77AE0C1CD4}" type="parTrans" cxnId="{95FEF2C7-54E2-B840-ABF5-CE2323940B00}">
      <dgm:prSet/>
      <dgm:spPr/>
      <dgm:t>
        <a:bodyPr/>
        <a:lstStyle/>
        <a:p>
          <a:endParaRPr lang="zh-CN" altLang="en-US"/>
        </a:p>
      </dgm:t>
    </dgm:pt>
    <dgm:pt modelId="{0348018B-BE09-E14C-B111-08D7210642DD}" type="sibTrans" cxnId="{95FEF2C7-54E2-B840-ABF5-CE2323940B00}">
      <dgm:prSet/>
      <dgm:spPr/>
      <dgm:t>
        <a:bodyPr/>
        <a:lstStyle/>
        <a:p>
          <a:endParaRPr lang="zh-CN" altLang="en-US"/>
        </a:p>
      </dgm:t>
    </dgm:pt>
    <dgm:pt modelId="{F142AF60-A3C5-2B46-8AF4-BB56A93DE312}">
      <dgm:prSet phldrT="[文本]"/>
      <dgm:spPr/>
      <dgm:t>
        <a:bodyPr/>
        <a:lstStyle/>
        <a:p>
          <a:r>
            <a:rPr lang="zh-CN" altLang="en-US" dirty="0"/>
            <a:t>上线效果</a:t>
          </a:r>
        </a:p>
      </dgm:t>
    </dgm:pt>
    <dgm:pt modelId="{B41B16D1-B4BA-DE40-B3A5-787E5372B29E}" type="parTrans" cxnId="{8DBB64DE-F154-4C48-9915-6C66B01F661E}">
      <dgm:prSet/>
      <dgm:spPr/>
      <dgm:t>
        <a:bodyPr/>
        <a:lstStyle/>
        <a:p>
          <a:endParaRPr lang="zh-CN" altLang="en-US"/>
        </a:p>
      </dgm:t>
    </dgm:pt>
    <dgm:pt modelId="{57B9AD4C-90C0-7B43-AD34-0A0DEC3AC253}" type="sibTrans" cxnId="{8DBB64DE-F154-4C48-9915-6C66B01F661E}">
      <dgm:prSet/>
      <dgm:spPr/>
      <dgm:t>
        <a:bodyPr/>
        <a:lstStyle/>
        <a:p>
          <a:endParaRPr lang="zh-CN" altLang="en-US"/>
        </a:p>
      </dgm:t>
    </dgm:pt>
    <dgm:pt modelId="{67E8B334-EDAA-ED48-BEA9-EB18FCB6E740}">
      <dgm:prSet phldrT="[文本]"/>
      <dgm:spPr/>
      <dgm:t>
        <a:bodyPr/>
        <a:lstStyle/>
        <a:p>
          <a:r>
            <a:rPr lang="zh-CN" altLang="en-US" dirty="0"/>
            <a:t>性能状况</a:t>
          </a:r>
        </a:p>
      </dgm:t>
    </dgm:pt>
    <dgm:pt modelId="{79CAECD8-21B1-6342-8009-2FCD489F467B}" type="parTrans" cxnId="{A7861283-5279-D346-ACFB-5E46A3D9938F}">
      <dgm:prSet/>
      <dgm:spPr/>
      <dgm:t>
        <a:bodyPr/>
        <a:lstStyle/>
        <a:p>
          <a:endParaRPr lang="zh-CN" altLang="en-US"/>
        </a:p>
      </dgm:t>
    </dgm:pt>
    <dgm:pt modelId="{8509A0AF-68B5-4944-8BE0-AAB2B953A0CF}" type="sibTrans" cxnId="{A7861283-5279-D346-ACFB-5E46A3D9938F}">
      <dgm:prSet/>
      <dgm:spPr/>
      <dgm:t>
        <a:bodyPr/>
        <a:lstStyle/>
        <a:p>
          <a:endParaRPr lang="zh-CN" altLang="en-US"/>
        </a:p>
      </dgm:t>
    </dgm:pt>
    <dgm:pt modelId="{B278D2AA-A5A8-FC4B-9337-887B78D3BAD5}">
      <dgm:prSet phldrT="[文本]"/>
      <dgm:spPr/>
      <dgm:t>
        <a:bodyPr/>
        <a:lstStyle/>
        <a:p>
          <a:r>
            <a:rPr lang="zh-CN" altLang="en-US" dirty="0"/>
            <a:t>混合编译和调试体系</a:t>
          </a:r>
        </a:p>
      </dgm:t>
    </dgm:pt>
    <dgm:pt modelId="{50F1395A-2C59-E04A-98BD-A31607CD28BD}" type="parTrans" cxnId="{B827FB23-40EE-4443-AEFC-B0C7E0E96E06}">
      <dgm:prSet/>
      <dgm:spPr/>
    </dgm:pt>
    <dgm:pt modelId="{3A069B30-8E22-7A42-B574-EF282FFCC475}" type="sibTrans" cxnId="{B827FB23-40EE-4443-AEFC-B0C7E0E96E06}">
      <dgm:prSet/>
      <dgm:spPr/>
    </dgm:pt>
    <dgm:pt modelId="{6A03622C-8D90-B748-9875-2B10EE6A8839}">
      <dgm:prSet phldrT="[文本]"/>
      <dgm:spPr/>
      <dgm:t>
        <a:bodyPr/>
        <a:lstStyle/>
        <a:p>
          <a:r>
            <a:rPr lang="zh-CN" altLang="en-US" dirty="0"/>
            <a:t>内存性能</a:t>
          </a:r>
        </a:p>
      </dgm:t>
    </dgm:pt>
    <dgm:pt modelId="{1F5FB4B5-84BD-F14B-91BC-177719D2D02E}" type="parTrans" cxnId="{77B29BF9-D9AC-0543-813C-A0B3C6A545CB}">
      <dgm:prSet/>
      <dgm:spPr/>
    </dgm:pt>
    <dgm:pt modelId="{61E1A321-6B4C-B845-AB7E-B1D65283FF84}" type="sibTrans" cxnId="{77B29BF9-D9AC-0543-813C-A0B3C6A545CB}">
      <dgm:prSet/>
      <dgm:spPr/>
    </dgm:pt>
    <dgm:pt modelId="{BF2BBF39-91AC-CA40-942F-E679F577CD3B}">
      <dgm:prSet phldrT="[文本]"/>
      <dgm:spPr/>
      <dgm:t>
        <a:bodyPr/>
        <a:lstStyle/>
        <a:p>
          <a:r>
            <a:rPr lang="zh-CN" altLang="en-US" dirty="0"/>
            <a:t>稳定性</a:t>
          </a:r>
        </a:p>
      </dgm:t>
    </dgm:pt>
    <dgm:pt modelId="{5FF1FE67-F680-664D-BDF6-EB9815563E1B}" type="parTrans" cxnId="{FD1E844C-B20F-1A49-B47B-895D2DD4547B}">
      <dgm:prSet/>
      <dgm:spPr/>
    </dgm:pt>
    <dgm:pt modelId="{4006DA68-EDCF-F54C-ACD1-A6F948EFDA9E}" type="sibTrans" cxnId="{FD1E844C-B20F-1A49-B47B-895D2DD4547B}">
      <dgm:prSet/>
      <dgm:spPr/>
    </dgm:pt>
    <dgm:pt modelId="{1F24D6E6-B193-C347-82A1-BEEC058AD4D0}">
      <dgm:prSet phldrT="[文本]"/>
      <dgm:spPr/>
      <dgm:t>
        <a:bodyPr/>
        <a:lstStyle/>
        <a:p>
          <a:r>
            <a:rPr lang="zh-CN" altLang="en-US" dirty="0"/>
            <a:t>混合栈开发</a:t>
          </a:r>
        </a:p>
      </dgm:t>
    </dgm:pt>
    <dgm:pt modelId="{88006FCA-53E7-0940-9937-A770D78F579C}" type="parTrans" cxnId="{753BE3E9-34E5-2E49-BBB9-93AC8B804AAE}">
      <dgm:prSet/>
      <dgm:spPr/>
    </dgm:pt>
    <dgm:pt modelId="{599DA30D-873C-414C-A642-0AE869070C56}" type="sibTrans" cxnId="{753BE3E9-34E5-2E49-BBB9-93AC8B804AAE}">
      <dgm:prSet/>
      <dgm:spPr/>
    </dgm:pt>
    <dgm:pt modelId="{2C302ADB-1E44-6743-BAB5-23F42E119AAC}">
      <dgm:prSet phldrT="[文本]"/>
      <dgm:spPr/>
      <dgm:t>
        <a:bodyPr/>
        <a:lstStyle/>
        <a:p>
          <a:r>
            <a:rPr lang="en-US" altLang="zh-CN" dirty="0"/>
            <a:t>crash</a:t>
          </a:r>
          <a:r>
            <a:rPr lang="zh-CN" altLang="en-US" dirty="0"/>
            <a:t>和</a:t>
          </a:r>
          <a:r>
            <a:rPr lang="en-US" altLang="zh-CN" dirty="0"/>
            <a:t>abort</a:t>
          </a:r>
          <a:endParaRPr lang="zh-CN" altLang="en-US" dirty="0"/>
        </a:p>
      </dgm:t>
    </dgm:pt>
    <dgm:pt modelId="{6FE1477A-7099-3E42-9D49-023AD70EFAF0}" type="parTrans" cxnId="{6DDB7F8B-C1EC-4C48-AEA5-E1FD759B6FFF}">
      <dgm:prSet/>
      <dgm:spPr/>
    </dgm:pt>
    <dgm:pt modelId="{98E5F18E-4D01-7745-B423-C392FAD8FD2C}" type="sibTrans" cxnId="{6DDB7F8B-C1EC-4C48-AEA5-E1FD759B6FFF}">
      <dgm:prSet/>
      <dgm:spPr/>
    </dgm:pt>
    <dgm:pt modelId="{C24A6E7F-B85A-B347-A96F-EE6B583B89D1}" type="pres">
      <dgm:prSet presAssocID="{C82EFC2B-71E2-934D-B853-2433B7B21AAC}" presName="Name0" presStyleCnt="0">
        <dgm:presLayoutVars>
          <dgm:dir/>
          <dgm:animLvl val="lvl"/>
          <dgm:resizeHandles val="exact"/>
        </dgm:presLayoutVars>
      </dgm:prSet>
      <dgm:spPr/>
    </dgm:pt>
    <dgm:pt modelId="{3C3E1F4D-A319-A44C-9383-A9654AD154F0}" type="pres">
      <dgm:prSet presAssocID="{FCA3F851-DE63-4D47-919F-0C71166C258A}" presName="linNode" presStyleCnt="0"/>
      <dgm:spPr/>
    </dgm:pt>
    <dgm:pt modelId="{07AFC5D3-3913-4C42-A38D-C450A228E73F}" type="pres">
      <dgm:prSet presAssocID="{FCA3F851-DE63-4D47-919F-0C71166C258A}" presName="parentText" presStyleLbl="node1" presStyleIdx="0" presStyleCnt="4">
        <dgm:presLayoutVars>
          <dgm:chMax val="1"/>
          <dgm:bulletEnabled val="1"/>
        </dgm:presLayoutVars>
      </dgm:prSet>
      <dgm:spPr/>
    </dgm:pt>
    <dgm:pt modelId="{F1CBDA86-B76E-5448-B0BD-1A9BA8B7119F}" type="pres">
      <dgm:prSet presAssocID="{FCA3F851-DE63-4D47-919F-0C71166C258A}" presName="descendantText" presStyleLbl="alignAccFollowNode1" presStyleIdx="0" presStyleCnt="4">
        <dgm:presLayoutVars>
          <dgm:bulletEnabled val="1"/>
        </dgm:presLayoutVars>
      </dgm:prSet>
      <dgm:spPr/>
    </dgm:pt>
    <dgm:pt modelId="{B13F56C3-E3A8-A84F-B959-1BDF8E050B71}" type="pres">
      <dgm:prSet presAssocID="{8BE3D82A-E1B5-134F-9AD9-97C5D725A950}" presName="sp" presStyleCnt="0"/>
      <dgm:spPr/>
    </dgm:pt>
    <dgm:pt modelId="{75A90AFA-A2D5-C147-9A96-DB00658F2C83}" type="pres">
      <dgm:prSet presAssocID="{E3CBCE24-CD65-8B41-B6BC-D09341E23638}" presName="linNode" presStyleCnt="0"/>
      <dgm:spPr/>
    </dgm:pt>
    <dgm:pt modelId="{2B9FE180-0F4F-554F-8820-1948A96662C4}" type="pres">
      <dgm:prSet presAssocID="{E3CBCE24-CD65-8B41-B6BC-D09341E23638}" presName="parentText" presStyleLbl="node1" presStyleIdx="1" presStyleCnt="4">
        <dgm:presLayoutVars>
          <dgm:chMax val="1"/>
          <dgm:bulletEnabled val="1"/>
        </dgm:presLayoutVars>
      </dgm:prSet>
      <dgm:spPr/>
    </dgm:pt>
    <dgm:pt modelId="{AE3D0BB4-9D20-AD45-A53E-B26B4F053692}" type="pres">
      <dgm:prSet presAssocID="{E3CBCE24-CD65-8B41-B6BC-D09341E23638}" presName="descendantText" presStyleLbl="alignAccFollowNode1" presStyleIdx="1" presStyleCnt="4">
        <dgm:presLayoutVars>
          <dgm:bulletEnabled val="1"/>
        </dgm:presLayoutVars>
      </dgm:prSet>
      <dgm:spPr/>
    </dgm:pt>
    <dgm:pt modelId="{ACF5CE72-5907-2543-9A7C-75A326D8E396}" type="pres">
      <dgm:prSet presAssocID="{DBF976D5-4413-5D40-B267-F1B8D4B6871C}" presName="sp" presStyleCnt="0"/>
      <dgm:spPr/>
    </dgm:pt>
    <dgm:pt modelId="{14F36159-B2B0-E845-A1C5-24045CED9C01}" type="pres">
      <dgm:prSet presAssocID="{D14EC697-338E-824A-8B7E-297AB9A8AAE9}" presName="linNode" presStyleCnt="0"/>
      <dgm:spPr/>
    </dgm:pt>
    <dgm:pt modelId="{41BE15D9-BEA2-2C40-B22E-0176322A5D12}" type="pres">
      <dgm:prSet presAssocID="{D14EC697-338E-824A-8B7E-297AB9A8AAE9}" presName="parentText" presStyleLbl="node1" presStyleIdx="2" presStyleCnt="4">
        <dgm:presLayoutVars>
          <dgm:chMax val="1"/>
          <dgm:bulletEnabled val="1"/>
        </dgm:presLayoutVars>
      </dgm:prSet>
      <dgm:spPr/>
    </dgm:pt>
    <dgm:pt modelId="{5DDD6B4C-57D5-D647-A73D-74A581DBC0CB}" type="pres">
      <dgm:prSet presAssocID="{D14EC697-338E-824A-8B7E-297AB9A8AAE9}" presName="descendantText" presStyleLbl="alignAccFollowNode1" presStyleIdx="2" presStyleCnt="4">
        <dgm:presLayoutVars>
          <dgm:bulletEnabled val="1"/>
        </dgm:presLayoutVars>
      </dgm:prSet>
      <dgm:spPr/>
    </dgm:pt>
    <dgm:pt modelId="{2DFB78CE-1871-524D-9DF4-58077AD61585}" type="pres">
      <dgm:prSet presAssocID="{0348018B-BE09-E14C-B111-08D7210642DD}" presName="sp" presStyleCnt="0"/>
      <dgm:spPr/>
    </dgm:pt>
    <dgm:pt modelId="{9430CFD1-B4DA-C24F-92D1-2EDAC766808A}" type="pres">
      <dgm:prSet presAssocID="{F142AF60-A3C5-2B46-8AF4-BB56A93DE312}" presName="linNode" presStyleCnt="0"/>
      <dgm:spPr/>
    </dgm:pt>
    <dgm:pt modelId="{8F5FF2AF-F131-0045-B9F5-02ECCED41953}" type="pres">
      <dgm:prSet presAssocID="{F142AF60-A3C5-2B46-8AF4-BB56A93DE312}" presName="parentText" presStyleLbl="node1" presStyleIdx="3" presStyleCnt="4">
        <dgm:presLayoutVars>
          <dgm:chMax val="1"/>
          <dgm:bulletEnabled val="1"/>
        </dgm:presLayoutVars>
      </dgm:prSet>
      <dgm:spPr/>
    </dgm:pt>
    <dgm:pt modelId="{E30400DB-D2FD-B747-B972-B4111F40277B}" type="pres">
      <dgm:prSet presAssocID="{F142AF60-A3C5-2B46-8AF4-BB56A93DE312}" presName="descendantText" presStyleLbl="alignAccFollowNode1" presStyleIdx="3" presStyleCnt="4">
        <dgm:presLayoutVars>
          <dgm:bulletEnabled val="1"/>
        </dgm:presLayoutVars>
      </dgm:prSet>
      <dgm:spPr/>
    </dgm:pt>
  </dgm:ptLst>
  <dgm:cxnLst>
    <dgm:cxn modelId="{DFFF3E06-F54A-FC45-8AA3-FB395D5DB0C6}" type="presOf" srcId="{B278D2AA-A5A8-FC4B-9337-887B78D3BAD5}" destId="{AE3D0BB4-9D20-AD45-A53E-B26B4F053692}" srcOrd="0" destOrd="0" presId="urn:microsoft.com/office/officeart/2005/8/layout/vList5"/>
    <dgm:cxn modelId="{B827FB23-40EE-4443-AEFC-B0C7E0E96E06}" srcId="{E3CBCE24-CD65-8B41-B6BC-D09341E23638}" destId="{B278D2AA-A5A8-FC4B-9337-887B78D3BAD5}" srcOrd="0" destOrd="0" parTransId="{50F1395A-2C59-E04A-98BD-A31607CD28BD}" sibTransId="{3A069B30-8E22-7A42-B574-EF282FFCC475}"/>
    <dgm:cxn modelId="{8C2B6D24-FA2A-0244-8254-386F524BD147}" type="presOf" srcId="{1F24D6E6-B193-C347-82A1-BEEC058AD4D0}" destId="{AE3D0BB4-9D20-AD45-A53E-B26B4F053692}" srcOrd="0" destOrd="1" presId="urn:microsoft.com/office/officeart/2005/8/layout/vList5"/>
    <dgm:cxn modelId="{D1367E3B-473E-434B-8827-9E20BC401642}" type="presOf" srcId="{2C302ADB-1E44-6743-BAB5-23F42E119AAC}" destId="{E30400DB-D2FD-B747-B972-B4111F40277B}" srcOrd="0" destOrd="1" presId="urn:microsoft.com/office/officeart/2005/8/layout/vList5"/>
    <dgm:cxn modelId="{FD1E844C-B20F-1A49-B47B-895D2DD4547B}" srcId="{D14EC697-338E-824A-8B7E-297AB9A8AAE9}" destId="{BF2BBF39-91AC-CA40-942F-E679F577CD3B}" srcOrd="1" destOrd="0" parTransId="{5FF1FE67-F680-664D-BDF6-EB9815563E1B}" sibTransId="{4006DA68-EDCF-F54C-ACD1-A6F948EFDA9E}"/>
    <dgm:cxn modelId="{ACC01452-A2E7-C841-AC85-DC9BAA58101F}" srcId="{C82EFC2B-71E2-934D-B853-2433B7B21AAC}" destId="{E3CBCE24-CD65-8B41-B6BC-D09341E23638}" srcOrd="1" destOrd="0" parTransId="{50914A00-99A7-1347-88B6-DCB5C8F17C99}" sibTransId="{DBF976D5-4413-5D40-B267-F1B8D4B6871C}"/>
    <dgm:cxn modelId="{75F35662-0F55-CE4E-9365-ABC3564A4894}" srcId="{FCA3F851-DE63-4D47-919F-0C71166C258A}" destId="{C580BF2A-299D-D542-98EA-FF3D29712280}" srcOrd="1" destOrd="0" parTransId="{FC16031A-2517-F14A-B3C7-7C6B09552304}" sibTransId="{9DED8D0B-0CE4-C647-9304-1E347467F49C}"/>
    <dgm:cxn modelId="{490DD069-82F7-2844-85C1-FD7905B199F8}" type="presOf" srcId="{6A03622C-8D90-B748-9875-2B10EE6A8839}" destId="{5DDD6B4C-57D5-D647-A73D-74A581DBC0CB}" srcOrd="0" destOrd="0" presId="urn:microsoft.com/office/officeart/2005/8/layout/vList5"/>
    <dgm:cxn modelId="{A7861283-5279-D346-ACFB-5E46A3D9938F}" srcId="{F142AF60-A3C5-2B46-8AF4-BB56A93DE312}" destId="{67E8B334-EDAA-ED48-BEA9-EB18FCB6E740}" srcOrd="0" destOrd="0" parTransId="{79CAECD8-21B1-6342-8009-2FCD489F467B}" sibTransId="{8509A0AF-68B5-4944-8BE0-AAB2B953A0CF}"/>
    <dgm:cxn modelId="{BCE48789-7A54-E043-A1E7-FA059CC75057}" type="presOf" srcId="{FCA3F851-DE63-4D47-919F-0C71166C258A}" destId="{07AFC5D3-3913-4C42-A38D-C450A228E73F}" srcOrd="0" destOrd="0" presId="urn:microsoft.com/office/officeart/2005/8/layout/vList5"/>
    <dgm:cxn modelId="{6DDB7F8B-C1EC-4C48-AEA5-E1FD759B6FFF}" srcId="{F142AF60-A3C5-2B46-8AF4-BB56A93DE312}" destId="{2C302ADB-1E44-6743-BAB5-23F42E119AAC}" srcOrd="1" destOrd="0" parTransId="{6FE1477A-7099-3E42-9D49-023AD70EFAF0}" sibTransId="{98E5F18E-4D01-7745-B423-C392FAD8FD2C}"/>
    <dgm:cxn modelId="{0E0DCA8E-0E91-744D-88D0-235B721E58B6}" type="presOf" srcId="{D14EC697-338E-824A-8B7E-297AB9A8AAE9}" destId="{41BE15D9-BEA2-2C40-B22E-0176322A5D12}" srcOrd="0" destOrd="0" presId="urn:microsoft.com/office/officeart/2005/8/layout/vList5"/>
    <dgm:cxn modelId="{43C01B99-F860-6741-B53A-08F9A5E8CBF5}" type="presOf" srcId="{C1961867-1A95-564E-B3C7-403D3D5176FE}" destId="{F1CBDA86-B76E-5448-B0BD-1A9BA8B7119F}" srcOrd="0" destOrd="0" presId="urn:microsoft.com/office/officeart/2005/8/layout/vList5"/>
    <dgm:cxn modelId="{777ACCA5-5679-7C49-AE18-D07DCE3A82E3}" type="presOf" srcId="{F142AF60-A3C5-2B46-8AF4-BB56A93DE312}" destId="{8F5FF2AF-F131-0045-B9F5-02ECCED41953}" srcOrd="0" destOrd="0" presId="urn:microsoft.com/office/officeart/2005/8/layout/vList5"/>
    <dgm:cxn modelId="{CB126FA8-5825-4B47-A2D2-B54E3E15ED87}" srcId="{C82EFC2B-71E2-934D-B853-2433B7B21AAC}" destId="{FCA3F851-DE63-4D47-919F-0C71166C258A}" srcOrd="0" destOrd="0" parTransId="{82A9D73E-41B4-7748-A0F9-781B9E8004A9}" sibTransId="{8BE3D82A-E1B5-134F-9AD9-97C5D725A950}"/>
    <dgm:cxn modelId="{2EC295A9-44C4-E84B-93E2-C229F674240E}" type="presOf" srcId="{BF2BBF39-91AC-CA40-942F-E679F577CD3B}" destId="{5DDD6B4C-57D5-D647-A73D-74A581DBC0CB}" srcOrd="0" destOrd="1" presId="urn:microsoft.com/office/officeart/2005/8/layout/vList5"/>
    <dgm:cxn modelId="{AA5D03C7-00BF-3D4A-B34D-484BA8D25725}" type="presOf" srcId="{67E8B334-EDAA-ED48-BEA9-EB18FCB6E740}" destId="{E30400DB-D2FD-B747-B972-B4111F40277B}" srcOrd="0" destOrd="0" presId="urn:microsoft.com/office/officeart/2005/8/layout/vList5"/>
    <dgm:cxn modelId="{95FEF2C7-54E2-B840-ABF5-CE2323940B00}" srcId="{C82EFC2B-71E2-934D-B853-2433B7B21AAC}" destId="{D14EC697-338E-824A-8B7E-297AB9A8AAE9}" srcOrd="2" destOrd="0" parTransId="{E2CB651C-86C3-D04A-A690-BE77AE0C1CD4}" sibTransId="{0348018B-BE09-E14C-B111-08D7210642DD}"/>
    <dgm:cxn modelId="{117B09D3-716F-BD45-8CA6-00F53FA51CC6}" type="presOf" srcId="{E3CBCE24-CD65-8B41-B6BC-D09341E23638}" destId="{2B9FE180-0F4F-554F-8820-1948A96662C4}" srcOrd="0" destOrd="0" presId="urn:microsoft.com/office/officeart/2005/8/layout/vList5"/>
    <dgm:cxn modelId="{61AD76D6-78F8-5B42-8A2E-3D8E7A906695}" type="presOf" srcId="{C580BF2A-299D-D542-98EA-FF3D29712280}" destId="{F1CBDA86-B76E-5448-B0BD-1A9BA8B7119F}" srcOrd="0" destOrd="1" presId="urn:microsoft.com/office/officeart/2005/8/layout/vList5"/>
    <dgm:cxn modelId="{8086CFDB-BC84-D442-908F-FA5B53404E01}" type="presOf" srcId="{C82EFC2B-71E2-934D-B853-2433B7B21AAC}" destId="{C24A6E7F-B85A-B347-A96F-EE6B583B89D1}" srcOrd="0" destOrd="0" presId="urn:microsoft.com/office/officeart/2005/8/layout/vList5"/>
    <dgm:cxn modelId="{8DBB64DE-F154-4C48-9915-6C66B01F661E}" srcId="{C82EFC2B-71E2-934D-B853-2433B7B21AAC}" destId="{F142AF60-A3C5-2B46-8AF4-BB56A93DE312}" srcOrd="3" destOrd="0" parTransId="{B41B16D1-B4BA-DE40-B3A5-787E5372B29E}" sibTransId="{57B9AD4C-90C0-7B43-AD34-0A0DEC3AC253}"/>
    <dgm:cxn modelId="{B04E70E5-A7DD-6A46-8A05-D4ECA35BD446}" srcId="{FCA3F851-DE63-4D47-919F-0C71166C258A}" destId="{C1961867-1A95-564E-B3C7-403D3D5176FE}" srcOrd="0" destOrd="0" parTransId="{8795FF66-2D51-E04B-AF66-CFCC055540AC}" sibTransId="{2A4ACCD7-AB5B-FE49-BA0A-1C6D626876DF}"/>
    <dgm:cxn modelId="{753BE3E9-34E5-2E49-BBB9-93AC8B804AAE}" srcId="{E3CBCE24-CD65-8B41-B6BC-D09341E23638}" destId="{1F24D6E6-B193-C347-82A1-BEEC058AD4D0}" srcOrd="1" destOrd="0" parTransId="{88006FCA-53E7-0940-9937-A770D78F579C}" sibTransId="{599DA30D-873C-414C-A642-0AE869070C56}"/>
    <dgm:cxn modelId="{77B29BF9-D9AC-0543-813C-A0B3C6A545CB}" srcId="{D14EC697-338E-824A-8B7E-297AB9A8AAE9}" destId="{6A03622C-8D90-B748-9875-2B10EE6A8839}" srcOrd="0" destOrd="0" parTransId="{1F5FB4B5-84BD-F14B-91BC-177719D2D02E}" sibTransId="{61E1A321-6B4C-B845-AB7E-B1D65283FF84}"/>
    <dgm:cxn modelId="{5AB58F5E-A17E-4747-AD5E-F5137F364A66}" type="presParOf" srcId="{C24A6E7F-B85A-B347-A96F-EE6B583B89D1}" destId="{3C3E1F4D-A319-A44C-9383-A9654AD154F0}" srcOrd="0" destOrd="0" presId="urn:microsoft.com/office/officeart/2005/8/layout/vList5"/>
    <dgm:cxn modelId="{A2905CB5-8EEE-F843-9EE5-D5D54CAB8958}" type="presParOf" srcId="{3C3E1F4D-A319-A44C-9383-A9654AD154F0}" destId="{07AFC5D3-3913-4C42-A38D-C450A228E73F}" srcOrd="0" destOrd="0" presId="urn:microsoft.com/office/officeart/2005/8/layout/vList5"/>
    <dgm:cxn modelId="{99BD481D-C4EE-3544-B7C5-3134E3BD1E9B}" type="presParOf" srcId="{3C3E1F4D-A319-A44C-9383-A9654AD154F0}" destId="{F1CBDA86-B76E-5448-B0BD-1A9BA8B7119F}" srcOrd="1" destOrd="0" presId="urn:microsoft.com/office/officeart/2005/8/layout/vList5"/>
    <dgm:cxn modelId="{A1B1CFC0-2EFF-F346-944E-69B3B67686CA}" type="presParOf" srcId="{C24A6E7F-B85A-B347-A96F-EE6B583B89D1}" destId="{B13F56C3-E3A8-A84F-B959-1BDF8E050B71}" srcOrd="1" destOrd="0" presId="urn:microsoft.com/office/officeart/2005/8/layout/vList5"/>
    <dgm:cxn modelId="{DCD6A04F-8C78-3C49-87E3-43DA15655FFC}" type="presParOf" srcId="{C24A6E7F-B85A-B347-A96F-EE6B583B89D1}" destId="{75A90AFA-A2D5-C147-9A96-DB00658F2C83}" srcOrd="2" destOrd="0" presId="urn:microsoft.com/office/officeart/2005/8/layout/vList5"/>
    <dgm:cxn modelId="{57AEB684-C9F3-7648-B1A9-CAFFE0F9735D}" type="presParOf" srcId="{75A90AFA-A2D5-C147-9A96-DB00658F2C83}" destId="{2B9FE180-0F4F-554F-8820-1948A96662C4}" srcOrd="0" destOrd="0" presId="urn:microsoft.com/office/officeart/2005/8/layout/vList5"/>
    <dgm:cxn modelId="{46B1D22A-E3DC-1746-B75D-A7969F6EF219}" type="presParOf" srcId="{75A90AFA-A2D5-C147-9A96-DB00658F2C83}" destId="{AE3D0BB4-9D20-AD45-A53E-B26B4F053692}" srcOrd="1" destOrd="0" presId="urn:microsoft.com/office/officeart/2005/8/layout/vList5"/>
    <dgm:cxn modelId="{2F076F97-D02B-DD44-B70F-9C4CD09C7DAC}" type="presParOf" srcId="{C24A6E7F-B85A-B347-A96F-EE6B583B89D1}" destId="{ACF5CE72-5907-2543-9A7C-75A326D8E396}" srcOrd="3" destOrd="0" presId="urn:microsoft.com/office/officeart/2005/8/layout/vList5"/>
    <dgm:cxn modelId="{4B82EFBB-BD2D-BF49-BEDE-F6893BA12680}" type="presParOf" srcId="{C24A6E7F-B85A-B347-A96F-EE6B583B89D1}" destId="{14F36159-B2B0-E845-A1C5-24045CED9C01}" srcOrd="4" destOrd="0" presId="urn:microsoft.com/office/officeart/2005/8/layout/vList5"/>
    <dgm:cxn modelId="{F6D653FA-1205-F24A-8740-B1A5E5F8D333}" type="presParOf" srcId="{14F36159-B2B0-E845-A1C5-24045CED9C01}" destId="{41BE15D9-BEA2-2C40-B22E-0176322A5D12}" srcOrd="0" destOrd="0" presId="urn:microsoft.com/office/officeart/2005/8/layout/vList5"/>
    <dgm:cxn modelId="{5DADAFE7-2AA9-FD4A-B539-D35F3D50680D}" type="presParOf" srcId="{14F36159-B2B0-E845-A1C5-24045CED9C01}" destId="{5DDD6B4C-57D5-D647-A73D-74A581DBC0CB}" srcOrd="1" destOrd="0" presId="urn:microsoft.com/office/officeart/2005/8/layout/vList5"/>
    <dgm:cxn modelId="{D0F80323-4861-434A-B364-C0B19FFA418D}" type="presParOf" srcId="{C24A6E7F-B85A-B347-A96F-EE6B583B89D1}" destId="{2DFB78CE-1871-524D-9DF4-58077AD61585}" srcOrd="5" destOrd="0" presId="urn:microsoft.com/office/officeart/2005/8/layout/vList5"/>
    <dgm:cxn modelId="{5022CBA6-C2CB-AB49-9F23-BD330C45DC48}" type="presParOf" srcId="{C24A6E7F-B85A-B347-A96F-EE6B583B89D1}" destId="{9430CFD1-B4DA-C24F-92D1-2EDAC766808A}" srcOrd="6" destOrd="0" presId="urn:microsoft.com/office/officeart/2005/8/layout/vList5"/>
    <dgm:cxn modelId="{4C27AA16-4E12-AA45-B2BF-329ABB976A4C}" type="presParOf" srcId="{9430CFD1-B4DA-C24F-92D1-2EDAC766808A}" destId="{8F5FF2AF-F131-0045-B9F5-02ECCED41953}" srcOrd="0" destOrd="0" presId="urn:microsoft.com/office/officeart/2005/8/layout/vList5"/>
    <dgm:cxn modelId="{ED704F09-8E9C-E647-89F4-B98E292C47B2}" type="presParOf" srcId="{9430CFD1-B4DA-C24F-92D1-2EDAC766808A}" destId="{E30400DB-D2FD-B747-B972-B4111F40277B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82EFC2B-71E2-934D-B853-2433B7B21AAC}" type="doc">
      <dgm:prSet loTypeId="urn:microsoft.com/office/officeart/2005/8/layout/vList5" loCatId="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zh-CN" altLang="en-US"/>
        </a:p>
      </dgm:t>
    </dgm:pt>
    <dgm:pt modelId="{FCA3F851-DE63-4D47-919F-0C71166C258A}">
      <dgm:prSet phldrT="[文本]"/>
      <dgm:spPr/>
      <dgm:t>
        <a:bodyPr/>
        <a:lstStyle/>
        <a:p>
          <a:r>
            <a:rPr lang="zh-CN" altLang="en-US" dirty="0"/>
            <a:t>技术选择</a:t>
          </a:r>
        </a:p>
      </dgm:t>
    </dgm:pt>
    <dgm:pt modelId="{82A9D73E-41B4-7748-A0F9-781B9E8004A9}" type="parTrans" cxnId="{CB126FA8-5825-4B47-A2D2-B54E3E15ED87}">
      <dgm:prSet/>
      <dgm:spPr/>
      <dgm:t>
        <a:bodyPr/>
        <a:lstStyle/>
        <a:p>
          <a:endParaRPr lang="zh-CN" altLang="en-US"/>
        </a:p>
      </dgm:t>
    </dgm:pt>
    <dgm:pt modelId="{8BE3D82A-E1B5-134F-9AD9-97C5D725A950}" type="sibTrans" cxnId="{CB126FA8-5825-4B47-A2D2-B54E3E15ED87}">
      <dgm:prSet/>
      <dgm:spPr/>
      <dgm:t>
        <a:bodyPr/>
        <a:lstStyle/>
        <a:p>
          <a:endParaRPr lang="zh-CN" altLang="en-US"/>
        </a:p>
      </dgm:t>
    </dgm:pt>
    <dgm:pt modelId="{C1961867-1A95-564E-B3C7-403D3D5176FE}">
      <dgm:prSet phldrT="[文本]"/>
      <dgm:spPr/>
      <dgm:t>
        <a:bodyPr/>
        <a:lstStyle/>
        <a:p>
          <a:r>
            <a:rPr lang="zh-CN" altLang="en-US" dirty="0"/>
            <a:t>客户端技术分析</a:t>
          </a:r>
        </a:p>
      </dgm:t>
    </dgm:pt>
    <dgm:pt modelId="{8795FF66-2D51-E04B-AF66-CFCC055540AC}" type="parTrans" cxnId="{B04E70E5-A7DD-6A46-8A05-D4ECA35BD446}">
      <dgm:prSet/>
      <dgm:spPr/>
      <dgm:t>
        <a:bodyPr/>
        <a:lstStyle/>
        <a:p>
          <a:endParaRPr lang="zh-CN" altLang="en-US"/>
        </a:p>
      </dgm:t>
    </dgm:pt>
    <dgm:pt modelId="{2A4ACCD7-AB5B-FE49-BA0A-1C6D626876DF}" type="sibTrans" cxnId="{B04E70E5-A7DD-6A46-8A05-D4ECA35BD446}">
      <dgm:prSet/>
      <dgm:spPr/>
      <dgm:t>
        <a:bodyPr/>
        <a:lstStyle/>
        <a:p>
          <a:endParaRPr lang="zh-CN" altLang="en-US"/>
        </a:p>
      </dgm:t>
    </dgm:pt>
    <dgm:pt modelId="{C580BF2A-299D-D542-98EA-FF3D29712280}">
      <dgm:prSet phldrT="[文本]"/>
      <dgm:spPr/>
      <dgm:t>
        <a:bodyPr/>
        <a:lstStyle/>
        <a:p>
          <a:r>
            <a:rPr lang="zh-CN" altLang="en-US" dirty="0"/>
            <a:t>闲鱼</a:t>
          </a:r>
          <a:r>
            <a:rPr lang="en-US" altLang="zh-CN" dirty="0"/>
            <a:t>flutter</a:t>
          </a:r>
          <a:r>
            <a:rPr lang="zh-CN" altLang="en-US" dirty="0"/>
            <a:t>选择</a:t>
          </a:r>
        </a:p>
      </dgm:t>
    </dgm:pt>
    <dgm:pt modelId="{FC16031A-2517-F14A-B3C7-7C6B09552304}" type="parTrans" cxnId="{75F35662-0F55-CE4E-9365-ABC3564A4894}">
      <dgm:prSet/>
      <dgm:spPr/>
      <dgm:t>
        <a:bodyPr/>
        <a:lstStyle/>
        <a:p>
          <a:endParaRPr lang="zh-CN" altLang="en-US"/>
        </a:p>
      </dgm:t>
    </dgm:pt>
    <dgm:pt modelId="{9DED8D0B-0CE4-C647-9304-1E347467F49C}" type="sibTrans" cxnId="{75F35662-0F55-CE4E-9365-ABC3564A4894}">
      <dgm:prSet/>
      <dgm:spPr/>
      <dgm:t>
        <a:bodyPr/>
        <a:lstStyle/>
        <a:p>
          <a:endParaRPr lang="zh-CN" altLang="en-US"/>
        </a:p>
      </dgm:t>
    </dgm:pt>
    <dgm:pt modelId="{E3CBCE24-CD65-8B41-B6BC-D09341E23638}">
      <dgm:prSet phldrT="[文本]"/>
      <dgm:spPr/>
      <dgm:t>
        <a:bodyPr/>
        <a:lstStyle/>
        <a:p>
          <a:r>
            <a:rPr lang="zh-CN" altLang="en-US" dirty="0"/>
            <a:t>工程实践</a:t>
          </a:r>
        </a:p>
      </dgm:t>
    </dgm:pt>
    <dgm:pt modelId="{50914A00-99A7-1347-88B6-DCB5C8F17C99}" type="parTrans" cxnId="{ACC01452-A2E7-C841-AC85-DC9BAA58101F}">
      <dgm:prSet/>
      <dgm:spPr/>
      <dgm:t>
        <a:bodyPr/>
        <a:lstStyle/>
        <a:p>
          <a:endParaRPr lang="zh-CN" altLang="en-US"/>
        </a:p>
      </dgm:t>
    </dgm:pt>
    <dgm:pt modelId="{DBF976D5-4413-5D40-B267-F1B8D4B6871C}" type="sibTrans" cxnId="{ACC01452-A2E7-C841-AC85-DC9BAA58101F}">
      <dgm:prSet/>
      <dgm:spPr/>
      <dgm:t>
        <a:bodyPr/>
        <a:lstStyle/>
        <a:p>
          <a:endParaRPr lang="zh-CN" altLang="en-US"/>
        </a:p>
      </dgm:t>
    </dgm:pt>
    <dgm:pt modelId="{D14EC697-338E-824A-8B7E-297AB9A8AAE9}">
      <dgm:prSet phldrT="[文本]"/>
      <dgm:spPr/>
      <dgm:t>
        <a:bodyPr/>
        <a:lstStyle/>
        <a:p>
          <a:r>
            <a:rPr lang="zh-CN" altLang="en-US" dirty="0"/>
            <a:t>问题实践</a:t>
          </a:r>
        </a:p>
      </dgm:t>
    </dgm:pt>
    <dgm:pt modelId="{E2CB651C-86C3-D04A-A690-BE77AE0C1CD4}" type="parTrans" cxnId="{95FEF2C7-54E2-B840-ABF5-CE2323940B00}">
      <dgm:prSet/>
      <dgm:spPr/>
      <dgm:t>
        <a:bodyPr/>
        <a:lstStyle/>
        <a:p>
          <a:endParaRPr lang="zh-CN" altLang="en-US"/>
        </a:p>
      </dgm:t>
    </dgm:pt>
    <dgm:pt modelId="{0348018B-BE09-E14C-B111-08D7210642DD}" type="sibTrans" cxnId="{95FEF2C7-54E2-B840-ABF5-CE2323940B00}">
      <dgm:prSet/>
      <dgm:spPr/>
      <dgm:t>
        <a:bodyPr/>
        <a:lstStyle/>
        <a:p>
          <a:endParaRPr lang="zh-CN" altLang="en-US"/>
        </a:p>
      </dgm:t>
    </dgm:pt>
    <dgm:pt modelId="{F142AF60-A3C5-2B46-8AF4-BB56A93DE312}">
      <dgm:prSet phldrT="[文本]"/>
      <dgm:spPr/>
      <dgm:t>
        <a:bodyPr/>
        <a:lstStyle/>
        <a:p>
          <a:r>
            <a:rPr lang="zh-CN" altLang="en-US" dirty="0"/>
            <a:t>上线效果</a:t>
          </a:r>
        </a:p>
      </dgm:t>
    </dgm:pt>
    <dgm:pt modelId="{B41B16D1-B4BA-DE40-B3A5-787E5372B29E}" type="parTrans" cxnId="{8DBB64DE-F154-4C48-9915-6C66B01F661E}">
      <dgm:prSet/>
      <dgm:spPr/>
      <dgm:t>
        <a:bodyPr/>
        <a:lstStyle/>
        <a:p>
          <a:endParaRPr lang="zh-CN" altLang="en-US"/>
        </a:p>
      </dgm:t>
    </dgm:pt>
    <dgm:pt modelId="{57B9AD4C-90C0-7B43-AD34-0A0DEC3AC253}" type="sibTrans" cxnId="{8DBB64DE-F154-4C48-9915-6C66B01F661E}">
      <dgm:prSet/>
      <dgm:spPr/>
      <dgm:t>
        <a:bodyPr/>
        <a:lstStyle/>
        <a:p>
          <a:endParaRPr lang="zh-CN" altLang="en-US"/>
        </a:p>
      </dgm:t>
    </dgm:pt>
    <dgm:pt modelId="{67E8B334-EDAA-ED48-BEA9-EB18FCB6E740}">
      <dgm:prSet phldrT="[文本]"/>
      <dgm:spPr/>
      <dgm:t>
        <a:bodyPr/>
        <a:lstStyle/>
        <a:p>
          <a:r>
            <a:rPr lang="zh-CN" altLang="en-US" dirty="0"/>
            <a:t>性能状况</a:t>
          </a:r>
        </a:p>
      </dgm:t>
    </dgm:pt>
    <dgm:pt modelId="{79CAECD8-21B1-6342-8009-2FCD489F467B}" type="parTrans" cxnId="{A7861283-5279-D346-ACFB-5E46A3D9938F}">
      <dgm:prSet/>
      <dgm:spPr/>
      <dgm:t>
        <a:bodyPr/>
        <a:lstStyle/>
        <a:p>
          <a:endParaRPr lang="zh-CN" altLang="en-US"/>
        </a:p>
      </dgm:t>
    </dgm:pt>
    <dgm:pt modelId="{8509A0AF-68B5-4944-8BE0-AAB2B953A0CF}" type="sibTrans" cxnId="{A7861283-5279-D346-ACFB-5E46A3D9938F}">
      <dgm:prSet/>
      <dgm:spPr/>
      <dgm:t>
        <a:bodyPr/>
        <a:lstStyle/>
        <a:p>
          <a:endParaRPr lang="zh-CN" altLang="en-US"/>
        </a:p>
      </dgm:t>
    </dgm:pt>
    <dgm:pt modelId="{B278D2AA-A5A8-FC4B-9337-887B78D3BAD5}">
      <dgm:prSet phldrT="[文本]"/>
      <dgm:spPr/>
      <dgm:t>
        <a:bodyPr/>
        <a:lstStyle/>
        <a:p>
          <a:r>
            <a:rPr lang="zh-CN" altLang="en-US" dirty="0"/>
            <a:t>混合编译和调试体系</a:t>
          </a:r>
        </a:p>
      </dgm:t>
    </dgm:pt>
    <dgm:pt modelId="{50F1395A-2C59-E04A-98BD-A31607CD28BD}" type="parTrans" cxnId="{B827FB23-40EE-4443-AEFC-B0C7E0E96E06}">
      <dgm:prSet/>
      <dgm:spPr/>
    </dgm:pt>
    <dgm:pt modelId="{3A069B30-8E22-7A42-B574-EF282FFCC475}" type="sibTrans" cxnId="{B827FB23-40EE-4443-AEFC-B0C7E0E96E06}">
      <dgm:prSet/>
      <dgm:spPr/>
    </dgm:pt>
    <dgm:pt modelId="{6A03622C-8D90-B748-9875-2B10EE6A8839}">
      <dgm:prSet phldrT="[文本]"/>
      <dgm:spPr/>
      <dgm:t>
        <a:bodyPr/>
        <a:lstStyle/>
        <a:p>
          <a:r>
            <a:rPr lang="zh-CN" altLang="en-US" dirty="0"/>
            <a:t>内存性能</a:t>
          </a:r>
        </a:p>
      </dgm:t>
    </dgm:pt>
    <dgm:pt modelId="{1F5FB4B5-84BD-F14B-91BC-177719D2D02E}" type="parTrans" cxnId="{77B29BF9-D9AC-0543-813C-A0B3C6A545CB}">
      <dgm:prSet/>
      <dgm:spPr/>
    </dgm:pt>
    <dgm:pt modelId="{61E1A321-6B4C-B845-AB7E-B1D65283FF84}" type="sibTrans" cxnId="{77B29BF9-D9AC-0543-813C-A0B3C6A545CB}">
      <dgm:prSet/>
      <dgm:spPr/>
    </dgm:pt>
    <dgm:pt modelId="{1F24D6E6-B193-C347-82A1-BEEC058AD4D0}">
      <dgm:prSet phldrT="[文本]"/>
      <dgm:spPr/>
      <dgm:t>
        <a:bodyPr/>
        <a:lstStyle/>
        <a:p>
          <a:r>
            <a:rPr lang="zh-CN" altLang="en-US" dirty="0"/>
            <a:t>混合栈开发</a:t>
          </a:r>
        </a:p>
      </dgm:t>
    </dgm:pt>
    <dgm:pt modelId="{88006FCA-53E7-0940-9937-A770D78F579C}" type="parTrans" cxnId="{753BE3E9-34E5-2E49-BBB9-93AC8B804AAE}">
      <dgm:prSet/>
      <dgm:spPr/>
    </dgm:pt>
    <dgm:pt modelId="{599DA30D-873C-414C-A642-0AE869070C56}" type="sibTrans" cxnId="{753BE3E9-34E5-2E49-BBB9-93AC8B804AAE}">
      <dgm:prSet/>
      <dgm:spPr/>
    </dgm:pt>
    <dgm:pt modelId="{2C302ADB-1E44-6743-BAB5-23F42E119AAC}">
      <dgm:prSet phldrT="[文本]"/>
      <dgm:spPr/>
      <dgm:t>
        <a:bodyPr/>
        <a:lstStyle/>
        <a:p>
          <a:r>
            <a:rPr lang="en-US" altLang="zh-CN" dirty="0"/>
            <a:t>crash</a:t>
          </a:r>
          <a:r>
            <a:rPr lang="zh-CN" altLang="en-US" dirty="0"/>
            <a:t>和</a:t>
          </a:r>
          <a:r>
            <a:rPr lang="en-US" altLang="zh-CN" dirty="0"/>
            <a:t>abort</a:t>
          </a:r>
          <a:endParaRPr lang="zh-CN" altLang="en-US" dirty="0"/>
        </a:p>
      </dgm:t>
    </dgm:pt>
    <dgm:pt modelId="{6FE1477A-7099-3E42-9D49-023AD70EFAF0}" type="parTrans" cxnId="{6DDB7F8B-C1EC-4C48-AEA5-E1FD759B6FFF}">
      <dgm:prSet/>
      <dgm:spPr/>
    </dgm:pt>
    <dgm:pt modelId="{98E5F18E-4D01-7745-B423-C392FAD8FD2C}" type="sibTrans" cxnId="{6DDB7F8B-C1EC-4C48-AEA5-E1FD759B6FFF}">
      <dgm:prSet/>
      <dgm:spPr/>
    </dgm:pt>
    <dgm:pt modelId="{1F3F8051-5857-434B-B8F2-5B1F49EAEA26}">
      <dgm:prSet phldrT="[文本]"/>
      <dgm:spPr/>
      <dgm:t>
        <a:bodyPr/>
        <a:lstStyle/>
        <a:p>
          <a:r>
            <a:rPr lang="zh-CN" altLang="en-US" dirty="0"/>
            <a:t>稳定性</a:t>
          </a:r>
        </a:p>
      </dgm:t>
    </dgm:pt>
    <dgm:pt modelId="{0F828ED7-5FBB-9541-AF96-AF0A08E53FC2}" type="parTrans" cxnId="{45739A31-A4F1-8343-B42B-84F94E1766AF}">
      <dgm:prSet/>
      <dgm:spPr/>
    </dgm:pt>
    <dgm:pt modelId="{0519711C-8C8E-2F49-84C5-CE914ADFB431}" type="sibTrans" cxnId="{45739A31-A4F1-8343-B42B-84F94E1766AF}">
      <dgm:prSet/>
      <dgm:spPr/>
    </dgm:pt>
    <dgm:pt modelId="{C24A6E7F-B85A-B347-A96F-EE6B583B89D1}" type="pres">
      <dgm:prSet presAssocID="{C82EFC2B-71E2-934D-B853-2433B7B21AAC}" presName="Name0" presStyleCnt="0">
        <dgm:presLayoutVars>
          <dgm:dir/>
          <dgm:animLvl val="lvl"/>
          <dgm:resizeHandles val="exact"/>
        </dgm:presLayoutVars>
      </dgm:prSet>
      <dgm:spPr/>
    </dgm:pt>
    <dgm:pt modelId="{3C3E1F4D-A319-A44C-9383-A9654AD154F0}" type="pres">
      <dgm:prSet presAssocID="{FCA3F851-DE63-4D47-919F-0C71166C258A}" presName="linNode" presStyleCnt="0"/>
      <dgm:spPr/>
    </dgm:pt>
    <dgm:pt modelId="{07AFC5D3-3913-4C42-A38D-C450A228E73F}" type="pres">
      <dgm:prSet presAssocID="{FCA3F851-DE63-4D47-919F-0C71166C258A}" presName="parentText" presStyleLbl="node1" presStyleIdx="0" presStyleCnt="4">
        <dgm:presLayoutVars>
          <dgm:chMax val="1"/>
          <dgm:bulletEnabled val="1"/>
        </dgm:presLayoutVars>
      </dgm:prSet>
      <dgm:spPr/>
    </dgm:pt>
    <dgm:pt modelId="{F1CBDA86-B76E-5448-B0BD-1A9BA8B7119F}" type="pres">
      <dgm:prSet presAssocID="{FCA3F851-DE63-4D47-919F-0C71166C258A}" presName="descendantText" presStyleLbl="alignAccFollowNode1" presStyleIdx="0" presStyleCnt="4">
        <dgm:presLayoutVars>
          <dgm:bulletEnabled val="1"/>
        </dgm:presLayoutVars>
      </dgm:prSet>
      <dgm:spPr/>
    </dgm:pt>
    <dgm:pt modelId="{B13F56C3-E3A8-A84F-B959-1BDF8E050B71}" type="pres">
      <dgm:prSet presAssocID="{8BE3D82A-E1B5-134F-9AD9-97C5D725A950}" presName="sp" presStyleCnt="0"/>
      <dgm:spPr/>
    </dgm:pt>
    <dgm:pt modelId="{75A90AFA-A2D5-C147-9A96-DB00658F2C83}" type="pres">
      <dgm:prSet presAssocID="{E3CBCE24-CD65-8B41-B6BC-D09341E23638}" presName="linNode" presStyleCnt="0"/>
      <dgm:spPr/>
    </dgm:pt>
    <dgm:pt modelId="{2B9FE180-0F4F-554F-8820-1948A96662C4}" type="pres">
      <dgm:prSet presAssocID="{E3CBCE24-CD65-8B41-B6BC-D09341E23638}" presName="parentText" presStyleLbl="node1" presStyleIdx="1" presStyleCnt="4">
        <dgm:presLayoutVars>
          <dgm:chMax val="1"/>
          <dgm:bulletEnabled val="1"/>
        </dgm:presLayoutVars>
      </dgm:prSet>
      <dgm:spPr/>
    </dgm:pt>
    <dgm:pt modelId="{AE3D0BB4-9D20-AD45-A53E-B26B4F053692}" type="pres">
      <dgm:prSet presAssocID="{E3CBCE24-CD65-8B41-B6BC-D09341E23638}" presName="descendantText" presStyleLbl="alignAccFollowNode1" presStyleIdx="1" presStyleCnt="4">
        <dgm:presLayoutVars>
          <dgm:bulletEnabled val="1"/>
        </dgm:presLayoutVars>
      </dgm:prSet>
      <dgm:spPr/>
    </dgm:pt>
    <dgm:pt modelId="{ACF5CE72-5907-2543-9A7C-75A326D8E396}" type="pres">
      <dgm:prSet presAssocID="{DBF976D5-4413-5D40-B267-F1B8D4B6871C}" presName="sp" presStyleCnt="0"/>
      <dgm:spPr/>
    </dgm:pt>
    <dgm:pt modelId="{14F36159-B2B0-E845-A1C5-24045CED9C01}" type="pres">
      <dgm:prSet presAssocID="{D14EC697-338E-824A-8B7E-297AB9A8AAE9}" presName="linNode" presStyleCnt="0"/>
      <dgm:spPr/>
    </dgm:pt>
    <dgm:pt modelId="{41BE15D9-BEA2-2C40-B22E-0176322A5D12}" type="pres">
      <dgm:prSet presAssocID="{D14EC697-338E-824A-8B7E-297AB9A8AAE9}" presName="parentText" presStyleLbl="node1" presStyleIdx="2" presStyleCnt="4">
        <dgm:presLayoutVars>
          <dgm:chMax val="1"/>
          <dgm:bulletEnabled val="1"/>
        </dgm:presLayoutVars>
      </dgm:prSet>
      <dgm:spPr/>
    </dgm:pt>
    <dgm:pt modelId="{5DDD6B4C-57D5-D647-A73D-74A581DBC0CB}" type="pres">
      <dgm:prSet presAssocID="{D14EC697-338E-824A-8B7E-297AB9A8AAE9}" presName="descendantText" presStyleLbl="alignAccFollowNode1" presStyleIdx="2" presStyleCnt="4">
        <dgm:presLayoutVars>
          <dgm:bulletEnabled val="1"/>
        </dgm:presLayoutVars>
      </dgm:prSet>
      <dgm:spPr/>
    </dgm:pt>
    <dgm:pt modelId="{2DFB78CE-1871-524D-9DF4-58077AD61585}" type="pres">
      <dgm:prSet presAssocID="{0348018B-BE09-E14C-B111-08D7210642DD}" presName="sp" presStyleCnt="0"/>
      <dgm:spPr/>
    </dgm:pt>
    <dgm:pt modelId="{9430CFD1-B4DA-C24F-92D1-2EDAC766808A}" type="pres">
      <dgm:prSet presAssocID="{F142AF60-A3C5-2B46-8AF4-BB56A93DE312}" presName="linNode" presStyleCnt="0"/>
      <dgm:spPr/>
    </dgm:pt>
    <dgm:pt modelId="{8F5FF2AF-F131-0045-B9F5-02ECCED41953}" type="pres">
      <dgm:prSet presAssocID="{F142AF60-A3C5-2B46-8AF4-BB56A93DE312}" presName="parentText" presStyleLbl="node1" presStyleIdx="3" presStyleCnt="4">
        <dgm:presLayoutVars>
          <dgm:chMax val="1"/>
          <dgm:bulletEnabled val="1"/>
        </dgm:presLayoutVars>
      </dgm:prSet>
      <dgm:spPr/>
    </dgm:pt>
    <dgm:pt modelId="{E30400DB-D2FD-B747-B972-B4111F40277B}" type="pres">
      <dgm:prSet presAssocID="{F142AF60-A3C5-2B46-8AF4-BB56A93DE312}" presName="descendantText" presStyleLbl="alignAccFollowNode1" presStyleIdx="3" presStyleCnt="4">
        <dgm:presLayoutVars>
          <dgm:bulletEnabled val="1"/>
        </dgm:presLayoutVars>
      </dgm:prSet>
      <dgm:spPr/>
    </dgm:pt>
  </dgm:ptLst>
  <dgm:cxnLst>
    <dgm:cxn modelId="{DFFF3E06-F54A-FC45-8AA3-FB395D5DB0C6}" type="presOf" srcId="{B278D2AA-A5A8-FC4B-9337-887B78D3BAD5}" destId="{AE3D0BB4-9D20-AD45-A53E-B26B4F053692}" srcOrd="0" destOrd="0" presId="urn:microsoft.com/office/officeart/2005/8/layout/vList5"/>
    <dgm:cxn modelId="{B827FB23-40EE-4443-AEFC-B0C7E0E96E06}" srcId="{E3CBCE24-CD65-8B41-B6BC-D09341E23638}" destId="{B278D2AA-A5A8-FC4B-9337-887B78D3BAD5}" srcOrd="0" destOrd="0" parTransId="{50F1395A-2C59-E04A-98BD-A31607CD28BD}" sibTransId="{3A069B30-8E22-7A42-B574-EF282FFCC475}"/>
    <dgm:cxn modelId="{8C2B6D24-FA2A-0244-8254-386F524BD147}" type="presOf" srcId="{1F24D6E6-B193-C347-82A1-BEEC058AD4D0}" destId="{AE3D0BB4-9D20-AD45-A53E-B26B4F053692}" srcOrd="0" destOrd="1" presId="urn:microsoft.com/office/officeart/2005/8/layout/vList5"/>
    <dgm:cxn modelId="{45739A31-A4F1-8343-B42B-84F94E1766AF}" srcId="{D14EC697-338E-824A-8B7E-297AB9A8AAE9}" destId="{1F3F8051-5857-434B-B8F2-5B1F49EAEA26}" srcOrd="1" destOrd="0" parTransId="{0F828ED7-5FBB-9541-AF96-AF0A08E53FC2}" sibTransId="{0519711C-8C8E-2F49-84C5-CE914ADFB431}"/>
    <dgm:cxn modelId="{D1367E3B-473E-434B-8827-9E20BC401642}" type="presOf" srcId="{2C302ADB-1E44-6743-BAB5-23F42E119AAC}" destId="{E30400DB-D2FD-B747-B972-B4111F40277B}" srcOrd="0" destOrd="1" presId="urn:microsoft.com/office/officeart/2005/8/layout/vList5"/>
    <dgm:cxn modelId="{9484CB4D-5DB8-8545-8B8B-F0C93CA74AAD}" type="presOf" srcId="{1F3F8051-5857-434B-B8F2-5B1F49EAEA26}" destId="{5DDD6B4C-57D5-D647-A73D-74A581DBC0CB}" srcOrd="0" destOrd="1" presId="urn:microsoft.com/office/officeart/2005/8/layout/vList5"/>
    <dgm:cxn modelId="{ACC01452-A2E7-C841-AC85-DC9BAA58101F}" srcId="{C82EFC2B-71E2-934D-B853-2433B7B21AAC}" destId="{E3CBCE24-CD65-8B41-B6BC-D09341E23638}" srcOrd="1" destOrd="0" parTransId="{50914A00-99A7-1347-88B6-DCB5C8F17C99}" sibTransId="{DBF976D5-4413-5D40-B267-F1B8D4B6871C}"/>
    <dgm:cxn modelId="{75F35662-0F55-CE4E-9365-ABC3564A4894}" srcId="{FCA3F851-DE63-4D47-919F-0C71166C258A}" destId="{C580BF2A-299D-D542-98EA-FF3D29712280}" srcOrd="1" destOrd="0" parTransId="{FC16031A-2517-F14A-B3C7-7C6B09552304}" sibTransId="{9DED8D0B-0CE4-C647-9304-1E347467F49C}"/>
    <dgm:cxn modelId="{490DD069-82F7-2844-85C1-FD7905B199F8}" type="presOf" srcId="{6A03622C-8D90-B748-9875-2B10EE6A8839}" destId="{5DDD6B4C-57D5-D647-A73D-74A581DBC0CB}" srcOrd="0" destOrd="0" presId="urn:microsoft.com/office/officeart/2005/8/layout/vList5"/>
    <dgm:cxn modelId="{A7861283-5279-D346-ACFB-5E46A3D9938F}" srcId="{F142AF60-A3C5-2B46-8AF4-BB56A93DE312}" destId="{67E8B334-EDAA-ED48-BEA9-EB18FCB6E740}" srcOrd="0" destOrd="0" parTransId="{79CAECD8-21B1-6342-8009-2FCD489F467B}" sibTransId="{8509A0AF-68B5-4944-8BE0-AAB2B953A0CF}"/>
    <dgm:cxn modelId="{BCE48789-7A54-E043-A1E7-FA059CC75057}" type="presOf" srcId="{FCA3F851-DE63-4D47-919F-0C71166C258A}" destId="{07AFC5D3-3913-4C42-A38D-C450A228E73F}" srcOrd="0" destOrd="0" presId="urn:microsoft.com/office/officeart/2005/8/layout/vList5"/>
    <dgm:cxn modelId="{6DDB7F8B-C1EC-4C48-AEA5-E1FD759B6FFF}" srcId="{F142AF60-A3C5-2B46-8AF4-BB56A93DE312}" destId="{2C302ADB-1E44-6743-BAB5-23F42E119AAC}" srcOrd="1" destOrd="0" parTransId="{6FE1477A-7099-3E42-9D49-023AD70EFAF0}" sibTransId="{98E5F18E-4D01-7745-B423-C392FAD8FD2C}"/>
    <dgm:cxn modelId="{0E0DCA8E-0E91-744D-88D0-235B721E58B6}" type="presOf" srcId="{D14EC697-338E-824A-8B7E-297AB9A8AAE9}" destId="{41BE15D9-BEA2-2C40-B22E-0176322A5D12}" srcOrd="0" destOrd="0" presId="urn:microsoft.com/office/officeart/2005/8/layout/vList5"/>
    <dgm:cxn modelId="{43C01B99-F860-6741-B53A-08F9A5E8CBF5}" type="presOf" srcId="{C1961867-1A95-564E-B3C7-403D3D5176FE}" destId="{F1CBDA86-B76E-5448-B0BD-1A9BA8B7119F}" srcOrd="0" destOrd="0" presId="urn:microsoft.com/office/officeart/2005/8/layout/vList5"/>
    <dgm:cxn modelId="{777ACCA5-5679-7C49-AE18-D07DCE3A82E3}" type="presOf" srcId="{F142AF60-A3C5-2B46-8AF4-BB56A93DE312}" destId="{8F5FF2AF-F131-0045-B9F5-02ECCED41953}" srcOrd="0" destOrd="0" presId="urn:microsoft.com/office/officeart/2005/8/layout/vList5"/>
    <dgm:cxn modelId="{CB126FA8-5825-4B47-A2D2-B54E3E15ED87}" srcId="{C82EFC2B-71E2-934D-B853-2433B7B21AAC}" destId="{FCA3F851-DE63-4D47-919F-0C71166C258A}" srcOrd="0" destOrd="0" parTransId="{82A9D73E-41B4-7748-A0F9-781B9E8004A9}" sibTransId="{8BE3D82A-E1B5-134F-9AD9-97C5D725A950}"/>
    <dgm:cxn modelId="{AA5D03C7-00BF-3D4A-B34D-484BA8D25725}" type="presOf" srcId="{67E8B334-EDAA-ED48-BEA9-EB18FCB6E740}" destId="{E30400DB-D2FD-B747-B972-B4111F40277B}" srcOrd="0" destOrd="0" presId="urn:microsoft.com/office/officeart/2005/8/layout/vList5"/>
    <dgm:cxn modelId="{95FEF2C7-54E2-B840-ABF5-CE2323940B00}" srcId="{C82EFC2B-71E2-934D-B853-2433B7B21AAC}" destId="{D14EC697-338E-824A-8B7E-297AB9A8AAE9}" srcOrd="2" destOrd="0" parTransId="{E2CB651C-86C3-D04A-A690-BE77AE0C1CD4}" sibTransId="{0348018B-BE09-E14C-B111-08D7210642DD}"/>
    <dgm:cxn modelId="{117B09D3-716F-BD45-8CA6-00F53FA51CC6}" type="presOf" srcId="{E3CBCE24-CD65-8B41-B6BC-D09341E23638}" destId="{2B9FE180-0F4F-554F-8820-1948A96662C4}" srcOrd="0" destOrd="0" presId="urn:microsoft.com/office/officeart/2005/8/layout/vList5"/>
    <dgm:cxn modelId="{61AD76D6-78F8-5B42-8A2E-3D8E7A906695}" type="presOf" srcId="{C580BF2A-299D-D542-98EA-FF3D29712280}" destId="{F1CBDA86-B76E-5448-B0BD-1A9BA8B7119F}" srcOrd="0" destOrd="1" presId="urn:microsoft.com/office/officeart/2005/8/layout/vList5"/>
    <dgm:cxn modelId="{8086CFDB-BC84-D442-908F-FA5B53404E01}" type="presOf" srcId="{C82EFC2B-71E2-934D-B853-2433B7B21AAC}" destId="{C24A6E7F-B85A-B347-A96F-EE6B583B89D1}" srcOrd="0" destOrd="0" presId="urn:microsoft.com/office/officeart/2005/8/layout/vList5"/>
    <dgm:cxn modelId="{8DBB64DE-F154-4C48-9915-6C66B01F661E}" srcId="{C82EFC2B-71E2-934D-B853-2433B7B21AAC}" destId="{F142AF60-A3C5-2B46-8AF4-BB56A93DE312}" srcOrd="3" destOrd="0" parTransId="{B41B16D1-B4BA-DE40-B3A5-787E5372B29E}" sibTransId="{57B9AD4C-90C0-7B43-AD34-0A0DEC3AC253}"/>
    <dgm:cxn modelId="{B04E70E5-A7DD-6A46-8A05-D4ECA35BD446}" srcId="{FCA3F851-DE63-4D47-919F-0C71166C258A}" destId="{C1961867-1A95-564E-B3C7-403D3D5176FE}" srcOrd="0" destOrd="0" parTransId="{8795FF66-2D51-E04B-AF66-CFCC055540AC}" sibTransId="{2A4ACCD7-AB5B-FE49-BA0A-1C6D626876DF}"/>
    <dgm:cxn modelId="{753BE3E9-34E5-2E49-BBB9-93AC8B804AAE}" srcId="{E3CBCE24-CD65-8B41-B6BC-D09341E23638}" destId="{1F24D6E6-B193-C347-82A1-BEEC058AD4D0}" srcOrd="1" destOrd="0" parTransId="{88006FCA-53E7-0940-9937-A770D78F579C}" sibTransId="{599DA30D-873C-414C-A642-0AE869070C56}"/>
    <dgm:cxn modelId="{77B29BF9-D9AC-0543-813C-A0B3C6A545CB}" srcId="{D14EC697-338E-824A-8B7E-297AB9A8AAE9}" destId="{6A03622C-8D90-B748-9875-2B10EE6A8839}" srcOrd="0" destOrd="0" parTransId="{1F5FB4B5-84BD-F14B-91BC-177719D2D02E}" sibTransId="{61E1A321-6B4C-B845-AB7E-B1D65283FF84}"/>
    <dgm:cxn modelId="{5AB58F5E-A17E-4747-AD5E-F5137F364A66}" type="presParOf" srcId="{C24A6E7F-B85A-B347-A96F-EE6B583B89D1}" destId="{3C3E1F4D-A319-A44C-9383-A9654AD154F0}" srcOrd="0" destOrd="0" presId="urn:microsoft.com/office/officeart/2005/8/layout/vList5"/>
    <dgm:cxn modelId="{A2905CB5-8EEE-F843-9EE5-D5D54CAB8958}" type="presParOf" srcId="{3C3E1F4D-A319-A44C-9383-A9654AD154F0}" destId="{07AFC5D3-3913-4C42-A38D-C450A228E73F}" srcOrd="0" destOrd="0" presId="urn:microsoft.com/office/officeart/2005/8/layout/vList5"/>
    <dgm:cxn modelId="{99BD481D-C4EE-3544-B7C5-3134E3BD1E9B}" type="presParOf" srcId="{3C3E1F4D-A319-A44C-9383-A9654AD154F0}" destId="{F1CBDA86-B76E-5448-B0BD-1A9BA8B7119F}" srcOrd="1" destOrd="0" presId="urn:microsoft.com/office/officeart/2005/8/layout/vList5"/>
    <dgm:cxn modelId="{A1B1CFC0-2EFF-F346-944E-69B3B67686CA}" type="presParOf" srcId="{C24A6E7F-B85A-B347-A96F-EE6B583B89D1}" destId="{B13F56C3-E3A8-A84F-B959-1BDF8E050B71}" srcOrd="1" destOrd="0" presId="urn:microsoft.com/office/officeart/2005/8/layout/vList5"/>
    <dgm:cxn modelId="{DCD6A04F-8C78-3C49-87E3-43DA15655FFC}" type="presParOf" srcId="{C24A6E7F-B85A-B347-A96F-EE6B583B89D1}" destId="{75A90AFA-A2D5-C147-9A96-DB00658F2C83}" srcOrd="2" destOrd="0" presId="urn:microsoft.com/office/officeart/2005/8/layout/vList5"/>
    <dgm:cxn modelId="{57AEB684-C9F3-7648-B1A9-CAFFE0F9735D}" type="presParOf" srcId="{75A90AFA-A2D5-C147-9A96-DB00658F2C83}" destId="{2B9FE180-0F4F-554F-8820-1948A96662C4}" srcOrd="0" destOrd="0" presId="urn:microsoft.com/office/officeart/2005/8/layout/vList5"/>
    <dgm:cxn modelId="{46B1D22A-E3DC-1746-B75D-A7969F6EF219}" type="presParOf" srcId="{75A90AFA-A2D5-C147-9A96-DB00658F2C83}" destId="{AE3D0BB4-9D20-AD45-A53E-B26B4F053692}" srcOrd="1" destOrd="0" presId="urn:microsoft.com/office/officeart/2005/8/layout/vList5"/>
    <dgm:cxn modelId="{2F076F97-D02B-DD44-B70F-9C4CD09C7DAC}" type="presParOf" srcId="{C24A6E7F-B85A-B347-A96F-EE6B583B89D1}" destId="{ACF5CE72-5907-2543-9A7C-75A326D8E396}" srcOrd="3" destOrd="0" presId="urn:microsoft.com/office/officeart/2005/8/layout/vList5"/>
    <dgm:cxn modelId="{4B82EFBB-BD2D-BF49-BEDE-F6893BA12680}" type="presParOf" srcId="{C24A6E7F-B85A-B347-A96F-EE6B583B89D1}" destId="{14F36159-B2B0-E845-A1C5-24045CED9C01}" srcOrd="4" destOrd="0" presId="urn:microsoft.com/office/officeart/2005/8/layout/vList5"/>
    <dgm:cxn modelId="{F6D653FA-1205-F24A-8740-B1A5E5F8D333}" type="presParOf" srcId="{14F36159-B2B0-E845-A1C5-24045CED9C01}" destId="{41BE15D9-BEA2-2C40-B22E-0176322A5D12}" srcOrd="0" destOrd="0" presId="urn:microsoft.com/office/officeart/2005/8/layout/vList5"/>
    <dgm:cxn modelId="{5DADAFE7-2AA9-FD4A-B539-D35F3D50680D}" type="presParOf" srcId="{14F36159-B2B0-E845-A1C5-24045CED9C01}" destId="{5DDD6B4C-57D5-D647-A73D-74A581DBC0CB}" srcOrd="1" destOrd="0" presId="urn:microsoft.com/office/officeart/2005/8/layout/vList5"/>
    <dgm:cxn modelId="{D0F80323-4861-434A-B364-C0B19FFA418D}" type="presParOf" srcId="{C24A6E7F-B85A-B347-A96F-EE6B583B89D1}" destId="{2DFB78CE-1871-524D-9DF4-58077AD61585}" srcOrd="5" destOrd="0" presId="urn:microsoft.com/office/officeart/2005/8/layout/vList5"/>
    <dgm:cxn modelId="{5022CBA6-C2CB-AB49-9F23-BD330C45DC48}" type="presParOf" srcId="{C24A6E7F-B85A-B347-A96F-EE6B583B89D1}" destId="{9430CFD1-B4DA-C24F-92D1-2EDAC766808A}" srcOrd="6" destOrd="0" presId="urn:microsoft.com/office/officeart/2005/8/layout/vList5"/>
    <dgm:cxn modelId="{4C27AA16-4E12-AA45-B2BF-329ABB976A4C}" type="presParOf" srcId="{9430CFD1-B4DA-C24F-92D1-2EDAC766808A}" destId="{8F5FF2AF-F131-0045-B9F5-02ECCED41953}" srcOrd="0" destOrd="0" presId="urn:microsoft.com/office/officeart/2005/8/layout/vList5"/>
    <dgm:cxn modelId="{ED704F09-8E9C-E647-89F4-B98E292C47B2}" type="presParOf" srcId="{9430CFD1-B4DA-C24F-92D1-2EDAC766808A}" destId="{E30400DB-D2FD-B747-B972-B4111F40277B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7BBDEA0-61B4-3145-9DB1-27386168FD2E}" type="doc">
      <dgm:prSet loTypeId="urn:microsoft.com/office/officeart/2008/layout/VerticalCurvedList" loCatId="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zh-CN" altLang="en-US"/>
        </a:p>
      </dgm:t>
    </dgm:pt>
    <dgm:pt modelId="{5D92B408-310D-EF46-ABBD-16D4803E149C}">
      <dgm:prSet phldrT="[文本]"/>
      <dgm:spPr/>
      <dgm:t>
        <a:bodyPr/>
        <a:lstStyle/>
        <a:p>
          <a:r>
            <a:rPr lang="en-US" altLang="zh-CN" dirty="0"/>
            <a:t>GPU</a:t>
          </a:r>
          <a:r>
            <a:rPr lang="zh-CN" altLang="en-US" dirty="0"/>
            <a:t>后台渲染</a:t>
          </a:r>
        </a:p>
      </dgm:t>
    </dgm:pt>
    <dgm:pt modelId="{618EBFA8-30FA-9243-9A52-62D8AB6CA9BF}" type="parTrans" cxnId="{65FA2B49-10C6-2C45-AB03-C8758480B2B4}">
      <dgm:prSet/>
      <dgm:spPr/>
      <dgm:t>
        <a:bodyPr/>
        <a:lstStyle/>
        <a:p>
          <a:endParaRPr lang="zh-CN" altLang="en-US"/>
        </a:p>
      </dgm:t>
    </dgm:pt>
    <dgm:pt modelId="{14D2B34B-D8CF-1748-B03D-4D21E837D281}" type="sibTrans" cxnId="{65FA2B49-10C6-2C45-AB03-C8758480B2B4}">
      <dgm:prSet/>
      <dgm:spPr/>
      <dgm:t>
        <a:bodyPr/>
        <a:lstStyle/>
        <a:p>
          <a:endParaRPr lang="zh-CN" altLang="en-US"/>
        </a:p>
      </dgm:t>
    </dgm:pt>
    <dgm:pt modelId="{3C315D37-03DB-124D-AB5A-2EAF56872D7F}">
      <dgm:prSet phldrT="[文本]"/>
      <dgm:spPr/>
      <dgm:t>
        <a:bodyPr/>
        <a:lstStyle/>
        <a:p>
          <a:r>
            <a:rPr lang="zh-CN" altLang="en-US" dirty="0"/>
            <a:t>产物损坏</a:t>
          </a:r>
        </a:p>
      </dgm:t>
    </dgm:pt>
    <dgm:pt modelId="{CF819112-8C1E-4D41-B8E0-417B4A489B43}" type="parTrans" cxnId="{9380D23C-04AB-6543-8F9E-7E62C08E00CF}">
      <dgm:prSet/>
      <dgm:spPr/>
      <dgm:t>
        <a:bodyPr/>
        <a:lstStyle/>
        <a:p>
          <a:endParaRPr lang="zh-CN" altLang="en-US"/>
        </a:p>
      </dgm:t>
    </dgm:pt>
    <dgm:pt modelId="{5BA6E127-9B6E-964F-A000-9A88C0ED57A9}" type="sibTrans" cxnId="{9380D23C-04AB-6543-8F9E-7E62C08E00CF}">
      <dgm:prSet/>
      <dgm:spPr/>
      <dgm:t>
        <a:bodyPr/>
        <a:lstStyle/>
        <a:p>
          <a:endParaRPr lang="zh-CN" altLang="en-US"/>
        </a:p>
      </dgm:t>
    </dgm:pt>
    <dgm:pt modelId="{359E6311-3F65-674A-B1B9-D5FCA11586C7}">
      <dgm:prSet phldrT="[文本]"/>
      <dgm:spPr/>
      <dgm:t>
        <a:bodyPr/>
        <a:lstStyle/>
        <a:p>
          <a:r>
            <a:rPr lang="zh-CN" altLang="en-US" dirty="0"/>
            <a:t>指令集不兼容</a:t>
          </a:r>
        </a:p>
      </dgm:t>
    </dgm:pt>
    <dgm:pt modelId="{24E4A0CB-99FE-404B-8502-4BAFC9F05FEE}" type="parTrans" cxnId="{BB310B8A-C938-3F4E-B9C2-8EA45DDF0967}">
      <dgm:prSet/>
      <dgm:spPr/>
      <dgm:t>
        <a:bodyPr/>
        <a:lstStyle/>
        <a:p>
          <a:endParaRPr lang="zh-CN" altLang="en-US"/>
        </a:p>
      </dgm:t>
    </dgm:pt>
    <dgm:pt modelId="{BE5132C2-D9DF-8F48-9D6A-BC197A8BF0C7}" type="sibTrans" cxnId="{BB310B8A-C938-3F4E-B9C2-8EA45DDF0967}">
      <dgm:prSet/>
      <dgm:spPr/>
      <dgm:t>
        <a:bodyPr/>
        <a:lstStyle/>
        <a:p>
          <a:endParaRPr lang="zh-CN" altLang="en-US"/>
        </a:p>
      </dgm:t>
    </dgm:pt>
    <dgm:pt modelId="{E834086F-11EA-2640-AD5E-E95D304EDD1C}" type="pres">
      <dgm:prSet presAssocID="{B7BBDEA0-61B4-3145-9DB1-27386168FD2E}" presName="Name0" presStyleCnt="0">
        <dgm:presLayoutVars>
          <dgm:chMax val="7"/>
          <dgm:chPref val="7"/>
          <dgm:dir/>
        </dgm:presLayoutVars>
      </dgm:prSet>
      <dgm:spPr/>
    </dgm:pt>
    <dgm:pt modelId="{3A28E16E-269E-CC43-AF4C-19AA120C779C}" type="pres">
      <dgm:prSet presAssocID="{B7BBDEA0-61B4-3145-9DB1-27386168FD2E}" presName="Name1" presStyleCnt="0"/>
      <dgm:spPr/>
    </dgm:pt>
    <dgm:pt modelId="{356ECDE0-9487-624B-A520-1287C471B32F}" type="pres">
      <dgm:prSet presAssocID="{B7BBDEA0-61B4-3145-9DB1-27386168FD2E}" presName="cycle" presStyleCnt="0"/>
      <dgm:spPr/>
    </dgm:pt>
    <dgm:pt modelId="{546B49A7-BE17-674D-BFD3-0C859E3BC7FA}" type="pres">
      <dgm:prSet presAssocID="{B7BBDEA0-61B4-3145-9DB1-27386168FD2E}" presName="srcNode" presStyleLbl="node1" presStyleIdx="0" presStyleCnt="3"/>
      <dgm:spPr/>
    </dgm:pt>
    <dgm:pt modelId="{183E628C-D2BF-3F40-AA6F-F135185C6AD7}" type="pres">
      <dgm:prSet presAssocID="{B7BBDEA0-61B4-3145-9DB1-27386168FD2E}" presName="conn" presStyleLbl="parChTrans1D2" presStyleIdx="0" presStyleCnt="1"/>
      <dgm:spPr/>
    </dgm:pt>
    <dgm:pt modelId="{695ED540-A80A-4240-B8A1-6BEB69D0F0BF}" type="pres">
      <dgm:prSet presAssocID="{B7BBDEA0-61B4-3145-9DB1-27386168FD2E}" presName="extraNode" presStyleLbl="node1" presStyleIdx="0" presStyleCnt="3"/>
      <dgm:spPr/>
    </dgm:pt>
    <dgm:pt modelId="{2E672E6A-1E8B-6B49-84D8-EF3C9086F957}" type="pres">
      <dgm:prSet presAssocID="{B7BBDEA0-61B4-3145-9DB1-27386168FD2E}" presName="dstNode" presStyleLbl="node1" presStyleIdx="0" presStyleCnt="3"/>
      <dgm:spPr/>
    </dgm:pt>
    <dgm:pt modelId="{8A30D36C-2D52-0D44-8332-CCE487DA0483}" type="pres">
      <dgm:prSet presAssocID="{5D92B408-310D-EF46-ABBD-16D4803E149C}" presName="text_1" presStyleLbl="node1" presStyleIdx="0" presStyleCnt="3">
        <dgm:presLayoutVars>
          <dgm:bulletEnabled val="1"/>
        </dgm:presLayoutVars>
      </dgm:prSet>
      <dgm:spPr/>
    </dgm:pt>
    <dgm:pt modelId="{96281DBE-0B42-1940-B03C-F64A1C6A1F5F}" type="pres">
      <dgm:prSet presAssocID="{5D92B408-310D-EF46-ABBD-16D4803E149C}" presName="accent_1" presStyleCnt="0"/>
      <dgm:spPr/>
    </dgm:pt>
    <dgm:pt modelId="{932EA7C9-3275-5449-812E-3E652FC725CC}" type="pres">
      <dgm:prSet presAssocID="{5D92B408-310D-EF46-ABBD-16D4803E149C}" presName="accentRepeatNode" presStyleLbl="solidFgAcc1" presStyleIdx="0" presStyleCnt="3"/>
      <dgm:spPr/>
    </dgm:pt>
    <dgm:pt modelId="{A37B36E5-027F-AE49-8A3A-66F3B0048AD7}" type="pres">
      <dgm:prSet presAssocID="{3C315D37-03DB-124D-AB5A-2EAF56872D7F}" presName="text_2" presStyleLbl="node1" presStyleIdx="1" presStyleCnt="3">
        <dgm:presLayoutVars>
          <dgm:bulletEnabled val="1"/>
        </dgm:presLayoutVars>
      </dgm:prSet>
      <dgm:spPr/>
    </dgm:pt>
    <dgm:pt modelId="{A9E1CF10-48B9-C747-9519-3B34A4BC07B7}" type="pres">
      <dgm:prSet presAssocID="{3C315D37-03DB-124D-AB5A-2EAF56872D7F}" presName="accent_2" presStyleCnt="0"/>
      <dgm:spPr/>
    </dgm:pt>
    <dgm:pt modelId="{739233E2-91A0-CF42-BBEE-DF0096249EF0}" type="pres">
      <dgm:prSet presAssocID="{3C315D37-03DB-124D-AB5A-2EAF56872D7F}" presName="accentRepeatNode" presStyleLbl="solidFgAcc1" presStyleIdx="1" presStyleCnt="3"/>
      <dgm:spPr/>
    </dgm:pt>
    <dgm:pt modelId="{2D271211-0B55-324A-9BDA-D2AE24F45130}" type="pres">
      <dgm:prSet presAssocID="{359E6311-3F65-674A-B1B9-D5FCA11586C7}" presName="text_3" presStyleLbl="node1" presStyleIdx="2" presStyleCnt="3">
        <dgm:presLayoutVars>
          <dgm:bulletEnabled val="1"/>
        </dgm:presLayoutVars>
      </dgm:prSet>
      <dgm:spPr/>
    </dgm:pt>
    <dgm:pt modelId="{97281FAE-6D7B-254D-9839-202A710AB035}" type="pres">
      <dgm:prSet presAssocID="{359E6311-3F65-674A-B1B9-D5FCA11586C7}" presName="accent_3" presStyleCnt="0"/>
      <dgm:spPr/>
    </dgm:pt>
    <dgm:pt modelId="{F6D39682-810F-8846-8122-89AAB6F92E29}" type="pres">
      <dgm:prSet presAssocID="{359E6311-3F65-674A-B1B9-D5FCA11586C7}" presName="accentRepeatNode" presStyleLbl="solidFgAcc1" presStyleIdx="2" presStyleCnt="3"/>
      <dgm:spPr/>
    </dgm:pt>
  </dgm:ptLst>
  <dgm:cxnLst>
    <dgm:cxn modelId="{25D84518-45F3-0849-B971-BC993C44724A}" type="presOf" srcId="{359E6311-3F65-674A-B1B9-D5FCA11586C7}" destId="{2D271211-0B55-324A-9BDA-D2AE24F45130}" srcOrd="0" destOrd="0" presId="urn:microsoft.com/office/officeart/2008/layout/VerticalCurvedList"/>
    <dgm:cxn modelId="{31FD1E23-3398-714D-8A00-56F2FCD49F6F}" type="presOf" srcId="{14D2B34B-D8CF-1748-B03D-4D21E837D281}" destId="{183E628C-D2BF-3F40-AA6F-F135185C6AD7}" srcOrd="0" destOrd="0" presId="urn:microsoft.com/office/officeart/2008/layout/VerticalCurvedList"/>
    <dgm:cxn modelId="{9380D23C-04AB-6543-8F9E-7E62C08E00CF}" srcId="{B7BBDEA0-61B4-3145-9DB1-27386168FD2E}" destId="{3C315D37-03DB-124D-AB5A-2EAF56872D7F}" srcOrd="1" destOrd="0" parTransId="{CF819112-8C1E-4D41-B8E0-417B4A489B43}" sibTransId="{5BA6E127-9B6E-964F-A000-9A88C0ED57A9}"/>
    <dgm:cxn modelId="{65FA2B49-10C6-2C45-AB03-C8758480B2B4}" srcId="{B7BBDEA0-61B4-3145-9DB1-27386168FD2E}" destId="{5D92B408-310D-EF46-ABBD-16D4803E149C}" srcOrd="0" destOrd="0" parTransId="{618EBFA8-30FA-9243-9A52-62D8AB6CA9BF}" sibTransId="{14D2B34B-D8CF-1748-B03D-4D21E837D281}"/>
    <dgm:cxn modelId="{DF16BC80-0F98-1243-8B91-369E5DA5365F}" type="presOf" srcId="{5D92B408-310D-EF46-ABBD-16D4803E149C}" destId="{8A30D36C-2D52-0D44-8332-CCE487DA0483}" srcOrd="0" destOrd="0" presId="urn:microsoft.com/office/officeart/2008/layout/VerticalCurvedList"/>
    <dgm:cxn modelId="{BB310B8A-C938-3F4E-B9C2-8EA45DDF0967}" srcId="{B7BBDEA0-61B4-3145-9DB1-27386168FD2E}" destId="{359E6311-3F65-674A-B1B9-D5FCA11586C7}" srcOrd="2" destOrd="0" parTransId="{24E4A0CB-99FE-404B-8502-4BAFC9F05FEE}" sibTransId="{BE5132C2-D9DF-8F48-9D6A-BC197A8BF0C7}"/>
    <dgm:cxn modelId="{1605E28F-23D4-AA46-920D-8CA1A859B18D}" type="presOf" srcId="{3C315D37-03DB-124D-AB5A-2EAF56872D7F}" destId="{A37B36E5-027F-AE49-8A3A-66F3B0048AD7}" srcOrd="0" destOrd="0" presId="urn:microsoft.com/office/officeart/2008/layout/VerticalCurvedList"/>
    <dgm:cxn modelId="{4C684BB0-D9EF-2A43-8CF6-AD04E8A1BB3A}" type="presOf" srcId="{B7BBDEA0-61B4-3145-9DB1-27386168FD2E}" destId="{E834086F-11EA-2640-AD5E-E95D304EDD1C}" srcOrd="0" destOrd="0" presId="urn:microsoft.com/office/officeart/2008/layout/VerticalCurvedList"/>
    <dgm:cxn modelId="{439C006A-065F-ED49-B244-B982C714A32D}" type="presParOf" srcId="{E834086F-11EA-2640-AD5E-E95D304EDD1C}" destId="{3A28E16E-269E-CC43-AF4C-19AA120C779C}" srcOrd="0" destOrd="0" presId="urn:microsoft.com/office/officeart/2008/layout/VerticalCurvedList"/>
    <dgm:cxn modelId="{0AE7AB37-9058-B64C-B33E-B9602DABB4BE}" type="presParOf" srcId="{3A28E16E-269E-CC43-AF4C-19AA120C779C}" destId="{356ECDE0-9487-624B-A520-1287C471B32F}" srcOrd="0" destOrd="0" presId="urn:microsoft.com/office/officeart/2008/layout/VerticalCurvedList"/>
    <dgm:cxn modelId="{55759690-935F-ED4A-AFA1-41E153070E7D}" type="presParOf" srcId="{356ECDE0-9487-624B-A520-1287C471B32F}" destId="{546B49A7-BE17-674D-BFD3-0C859E3BC7FA}" srcOrd="0" destOrd="0" presId="urn:microsoft.com/office/officeart/2008/layout/VerticalCurvedList"/>
    <dgm:cxn modelId="{094257D4-199E-8443-A68E-83CDCF3E6760}" type="presParOf" srcId="{356ECDE0-9487-624B-A520-1287C471B32F}" destId="{183E628C-D2BF-3F40-AA6F-F135185C6AD7}" srcOrd="1" destOrd="0" presId="urn:microsoft.com/office/officeart/2008/layout/VerticalCurvedList"/>
    <dgm:cxn modelId="{D2C18B75-54EC-4D4C-A6A2-4F7D59D0D533}" type="presParOf" srcId="{356ECDE0-9487-624B-A520-1287C471B32F}" destId="{695ED540-A80A-4240-B8A1-6BEB69D0F0BF}" srcOrd="2" destOrd="0" presId="urn:microsoft.com/office/officeart/2008/layout/VerticalCurvedList"/>
    <dgm:cxn modelId="{1A50D789-C313-5C4F-95CB-4A1435EAE354}" type="presParOf" srcId="{356ECDE0-9487-624B-A520-1287C471B32F}" destId="{2E672E6A-1E8B-6B49-84D8-EF3C9086F957}" srcOrd="3" destOrd="0" presId="urn:microsoft.com/office/officeart/2008/layout/VerticalCurvedList"/>
    <dgm:cxn modelId="{90603B29-2E83-FC4E-A7EE-3E480B7A7735}" type="presParOf" srcId="{3A28E16E-269E-CC43-AF4C-19AA120C779C}" destId="{8A30D36C-2D52-0D44-8332-CCE487DA0483}" srcOrd="1" destOrd="0" presId="urn:microsoft.com/office/officeart/2008/layout/VerticalCurvedList"/>
    <dgm:cxn modelId="{3352173C-FE76-4A42-BB80-FB1D1788B620}" type="presParOf" srcId="{3A28E16E-269E-CC43-AF4C-19AA120C779C}" destId="{96281DBE-0B42-1940-B03C-F64A1C6A1F5F}" srcOrd="2" destOrd="0" presId="urn:microsoft.com/office/officeart/2008/layout/VerticalCurvedList"/>
    <dgm:cxn modelId="{954FEF15-F018-7A42-BBA1-950659A769BB}" type="presParOf" srcId="{96281DBE-0B42-1940-B03C-F64A1C6A1F5F}" destId="{932EA7C9-3275-5449-812E-3E652FC725CC}" srcOrd="0" destOrd="0" presId="urn:microsoft.com/office/officeart/2008/layout/VerticalCurvedList"/>
    <dgm:cxn modelId="{4DFB6912-6669-4D41-8686-B08C99786A0E}" type="presParOf" srcId="{3A28E16E-269E-CC43-AF4C-19AA120C779C}" destId="{A37B36E5-027F-AE49-8A3A-66F3B0048AD7}" srcOrd="3" destOrd="0" presId="urn:microsoft.com/office/officeart/2008/layout/VerticalCurvedList"/>
    <dgm:cxn modelId="{702F7427-A0F7-FE45-86E5-F6E4433629C9}" type="presParOf" srcId="{3A28E16E-269E-CC43-AF4C-19AA120C779C}" destId="{A9E1CF10-48B9-C747-9519-3B34A4BC07B7}" srcOrd="4" destOrd="0" presId="urn:microsoft.com/office/officeart/2008/layout/VerticalCurvedList"/>
    <dgm:cxn modelId="{F8709B18-E17F-1441-97A9-9ABACB55D4DD}" type="presParOf" srcId="{A9E1CF10-48B9-C747-9519-3B34A4BC07B7}" destId="{739233E2-91A0-CF42-BBEE-DF0096249EF0}" srcOrd="0" destOrd="0" presId="urn:microsoft.com/office/officeart/2008/layout/VerticalCurvedList"/>
    <dgm:cxn modelId="{023963E2-7946-624B-A15B-6F70340A5FCD}" type="presParOf" srcId="{3A28E16E-269E-CC43-AF4C-19AA120C779C}" destId="{2D271211-0B55-324A-9BDA-D2AE24F45130}" srcOrd="5" destOrd="0" presId="urn:microsoft.com/office/officeart/2008/layout/VerticalCurvedList"/>
    <dgm:cxn modelId="{BEA3D700-C0A3-2645-8074-AA27EEE3B5F6}" type="presParOf" srcId="{3A28E16E-269E-CC43-AF4C-19AA120C779C}" destId="{97281FAE-6D7B-254D-9839-202A710AB035}" srcOrd="6" destOrd="0" presId="urn:microsoft.com/office/officeart/2008/layout/VerticalCurvedList"/>
    <dgm:cxn modelId="{741A2F99-6E57-8847-B108-76AE5D6A0A65}" type="presParOf" srcId="{97281FAE-6D7B-254D-9839-202A710AB035}" destId="{F6D39682-810F-8846-8122-89AAB6F92E29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82EFC2B-71E2-934D-B853-2433B7B21AAC}" type="doc">
      <dgm:prSet loTypeId="urn:microsoft.com/office/officeart/2005/8/layout/vList5" loCatId="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zh-CN" altLang="en-US"/>
        </a:p>
      </dgm:t>
    </dgm:pt>
    <dgm:pt modelId="{FCA3F851-DE63-4D47-919F-0C71166C258A}">
      <dgm:prSet phldrT="[文本]"/>
      <dgm:spPr/>
      <dgm:t>
        <a:bodyPr/>
        <a:lstStyle/>
        <a:p>
          <a:r>
            <a:rPr lang="zh-CN" altLang="en-US" dirty="0"/>
            <a:t>技术选择</a:t>
          </a:r>
        </a:p>
      </dgm:t>
    </dgm:pt>
    <dgm:pt modelId="{82A9D73E-41B4-7748-A0F9-781B9E8004A9}" type="parTrans" cxnId="{CB126FA8-5825-4B47-A2D2-B54E3E15ED87}">
      <dgm:prSet/>
      <dgm:spPr/>
      <dgm:t>
        <a:bodyPr/>
        <a:lstStyle/>
        <a:p>
          <a:endParaRPr lang="zh-CN" altLang="en-US"/>
        </a:p>
      </dgm:t>
    </dgm:pt>
    <dgm:pt modelId="{8BE3D82A-E1B5-134F-9AD9-97C5D725A950}" type="sibTrans" cxnId="{CB126FA8-5825-4B47-A2D2-B54E3E15ED87}">
      <dgm:prSet/>
      <dgm:spPr/>
      <dgm:t>
        <a:bodyPr/>
        <a:lstStyle/>
        <a:p>
          <a:endParaRPr lang="zh-CN" altLang="en-US"/>
        </a:p>
      </dgm:t>
    </dgm:pt>
    <dgm:pt modelId="{C1961867-1A95-564E-B3C7-403D3D5176FE}">
      <dgm:prSet phldrT="[文本]"/>
      <dgm:spPr/>
      <dgm:t>
        <a:bodyPr/>
        <a:lstStyle/>
        <a:p>
          <a:r>
            <a:rPr lang="zh-CN" altLang="en-US" dirty="0"/>
            <a:t>客户端技术分析</a:t>
          </a:r>
        </a:p>
      </dgm:t>
    </dgm:pt>
    <dgm:pt modelId="{8795FF66-2D51-E04B-AF66-CFCC055540AC}" type="parTrans" cxnId="{B04E70E5-A7DD-6A46-8A05-D4ECA35BD446}">
      <dgm:prSet/>
      <dgm:spPr/>
      <dgm:t>
        <a:bodyPr/>
        <a:lstStyle/>
        <a:p>
          <a:endParaRPr lang="zh-CN" altLang="en-US"/>
        </a:p>
      </dgm:t>
    </dgm:pt>
    <dgm:pt modelId="{2A4ACCD7-AB5B-FE49-BA0A-1C6D626876DF}" type="sibTrans" cxnId="{B04E70E5-A7DD-6A46-8A05-D4ECA35BD446}">
      <dgm:prSet/>
      <dgm:spPr/>
      <dgm:t>
        <a:bodyPr/>
        <a:lstStyle/>
        <a:p>
          <a:endParaRPr lang="zh-CN" altLang="en-US"/>
        </a:p>
      </dgm:t>
    </dgm:pt>
    <dgm:pt modelId="{C580BF2A-299D-D542-98EA-FF3D29712280}">
      <dgm:prSet phldrT="[文本]"/>
      <dgm:spPr/>
      <dgm:t>
        <a:bodyPr/>
        <a:lstStyle/>
        <a:p>
          <a:r>
            <a:rPr lang="zh-CN" altLang="en-US" dirty="0"/>
            <a:t>闲鱼</a:t>
          </a:r>
          <a:r>
            <a:rPr lang="en-US" altLang="zh-CN" dirty="0"/>
            <a:t>flutter</a:t>
          </a:r>
          <a:r>
            <a:rPr lang="zh-CN" altLang="en-US" dirty="0"/>
            <a:t>选择</a:t>
          </a:r>
        </a:p>
      </dgm:t>
    </dgm:pt>
    <dgm:pt modelId="{FC16031A-2517-F14A-B3C7-7C6B09552304}" type="parTrans" cxnId="{75F35662-0F55-CE4E-9365-ABC3564A4894}">
      <dgm:prSet/>
      <dgm:spPr/>
      <dgm:t>
        <a:bodyPr/>
        <a:lstStyle/>
        <a:p>
          <a:endParaRPr lang="zh-CN" altLang="en-US"/>
        </a:p>
      </dgm:t>
    </dgm:pt>
    <dgm:pt modelId="{9DED8D0B-0CE4-C647-9304-1E347467F49C}" type="sibTrans" cxnId="{75F35662-0F55-CE4E-9365-ABC3564A4894}">
      <dgm:prSet/>
      <dgm:spPr/>
      <dgm:t>
        <a:bodyPr/>
        <a:lstStyle/>
        <a:p>
          <a:endParaRPr lang="zh-CN" altLang="en-US"/>
        </a:p>
      </dgm:t>
    </dgm:pt>
    <dgm:pt modelId="{E3CBCE24-CD65-8B41-B6BC-D09341E23638}">
      <dgm:prSet phldrT="[文本]"/>
      <dgm:spPr/>
      <dgm:t>
        <a:bodyPr/>
        <a:lstStyle/>
        <a:p>
          <a:r>
            <a:rPr lang="zh-CN" altLang="en-US" dirty="0"/>
            <a:t>工程实践</a:t>
          </a:r>
        </a:p>
      </dgm:t>
    </dgm:pt>
    <dgm:pt modelId="{50914A00-99A7-1347-88B6-DCB5C8F17C99}" type="parTrans" cxnId="{ACC01452-A2E7-C841-AC85-DC9BAA58101F}">
      <dgm:prSet/>
      <dgm:spPr/>
      <dgm:t>
        <a:bodyPr/>
        <a:lstStyle/>
        <a:p>
          <a:endParaRPr lang="zh-CN" altLang="en-US"/>
        </a:p>
      </dgm:t>
    </dgm:pt>
    <dgm:pt modelId="{DBF976D5-4413-5D40-B267-F1B8D4B6871C}" type="sibTrans" cxnId="{ACC01452-A2E7-C841-AC85-DC9BAA58101F}">
      <dgm:prSet/>
      <dgm:spPr/>
      <dgm:t>
        <a:bodyPr/>
        <a:lstStyle/>
        <a:p>
          <a:endParaRPr lang="zh-CN" altLang="en-US"/>
        </a:p>
      </dgm:t>
    </dgm:pt>
    <dgm:pt modelId="{D14EC697-338E-824A-8B7E-297AB9A8AAE9}">
      <dgm:prSet phldrT="[文本]"/>
      <dgm:spPr/>
      <dgm:t>
        <a:bodyPr/>
        <a:lstStyle/>
        <a:p>
          <a:r>
            <a:rPr lang="zh-CN" altLang="en-US" dirty="0"/>
            <a:t>问题实践</a:t>
          </a:r>
        </a:p>
      </dgm:t>
    </dgm:pt>
    <dgm:pt modelId="{E2CB651C-86C3-D04A-A690-BE77AE0C1CD4}" type="parTrans" cxnId="{95FEF2C7-54E2-B840-ABF5-CE2323940B00}">
      <dgm:prSet/>
      <dgm:spPr/>
      <dgm:t>
        <a:bodyPr/>
        <a:lstStyle/>
        <a:p>
          <a:endParaRPr lang="zh-CN" altLang="en-US"/>
        </a:p>
      </dgm:t>
    </dgm:pt>
    <dgm:pt modelId="{0348018B-BE09-E14C-B111-08D7210642DD}" type="sibTrans" cxnId="{95FEF2C7-54E2-B840-ABF5-CE2323940B00}">
      <dgm:prSet/>
      <dgm:spPr/>
      <dgm:t>
        <a:bodyPr/>
        <a:lstStyle/>
        <a:p>
          <a:endParaRPr lang="zh-CN" altLang="en-US"/>
        </a:p>
      </dgm:t>
    </dgm:pt>
    <dgm:pt modelId="{F142AF60-A3C5-2B46-8AF4-BB56A93DE312}">
      <dgm:prSet phldrT="[文本]"/>
      <dgm:spPr/>
      <dgm:t>
        <a:bodyPr/>
        <a:lstStyle/>
        <a:p>
          <a:r>
            <a:rPr lang="zh-CN" altLang="en-US" dirty="0"/>
            <a:t>上线效果</a:t>
          </a:r>
        </a:p>
      </dgm:t>
    </dgm:pt>
    <dgm:pt modelId="{B41B16D1-B4BA-DE40-B3A5-787E5372B29E}" type="parTrans" cxnId="{8DBB64DE-F154-4C48-9915-6C66B01F661E}">
      <dgm:prSet/>
      <dgm:spPr/>
      <dgm:t>
        <a:bodyPr/>
        <a:lstStyle/>
        <a:p>
          <a:endParaRPr lang="zh-CN" altLang="en-US"/>
        </a:p>
      </dgm:t>
    </dgm:pt>
    <dgm:pt modelId="{57B9AD4C-90C0-7B43-AD34-0A0DEC3AC253}" type="sibTrans" cxnId="{8DBB64DE-F154-4C48-9915-6C66B01F661E}">
      <dgm:prSet/>
      <dgm:spPr/>
      <dgm:t>
        <a:bodyPr/>
        <a:lstStyle/>
        <a:p>
          <a:endParaRPr lang="zh-CN" altLang="en-US"/>
        </a:p>
      </dgm:t>
    </dgm:pt>
    <dgm:pt modelId="{67E8B334-EDAA-ED48-BEA9-EB18FCB6E740}">
      <dgm:prSet phldrT="[文本]"/>
      <dgm:spPr/>
      <dgm:t>
        <a:bodyPr/>
        <a:lstStyle/>
        <a:p>
          <a:r>
            <a:rPr lang="zh-CN" altLang="en-US" dirty="0"/>
            <a:t>性能状况</a:t>
          </a:r>
        </a:p>
      </dgm:t>
    </dgm:pt>
    <dgm:pt modelId="{79CAECD8-21B1-6342-8009-2FCD489F467B}" type="parTrans" cxnId="{A7861283-5279-D346-ACFB-5E46A3D9938F}">
      <dgm:prSet/>
      <dgm:spPr/>
      <dgm:t>
        <a:bodyPr/>
        <a:lstStyle/>
        <a:p>
          <a:endParaRPr lang="zh-CN" altLang="en-US"/>
        </a:p>
      </dgm:t>
    </dgm:pt>
    <dgm:pt modelId="{8509A0AF-68B5-4944-8BE0-AAB2B953A0CF}" type="sibTrans" cxnId="{A7861283-5279-D346-ACFB-5E46A3D9938F}">
      <dgm:prSet/>
      <dgm:spPr/>
      <dgm:t>
        <a:bodyPr/>
        <a:lstStyle/>
        <a:p>
          <a:endParaRPr lang="zh-CN" altLang="en-US"/>
        </a:p>
      </dgm:t>
    </dgm:pt>
    <dgm:pt modelId="{B278D2AA-A5A8-FC4B-9337-887B78D3BAD5}">
      <dgm:prSet phldrT="[文本]"/>
      <dgm:spPr/>
      <dgm:t>
        <a:bodyPr/>
        <a:lstStyle/>
        <a:p>
          <a:r>
            <a:rPr lang="zh-CN" altLang="en-US" dirty="0"/>
            <a:t>混合编译和调试体系</a:t>
          </a:r>
        </a:p>
      </dgm:t>
    </dgm:pt>
    <dgm:pt modelId="{50F1395A-2C59-E04A-98BD-A31607CD28BD}" type="parTrans" cxnId="{B827FB23-40EE-4443-AEFC-B0C7E0E96E06}">
      <dgm:prSet/>
      <dgm:spPr/>
    </dgm:pt>
    <dgm:pt modelId="{3A069B30-8E22-7A42-B574-EF282FFCC475}" type="sibTrans" cxnId="{B827FB23-40EE-4443-AEFC-B0C7E0E96E06}">
      <dgm:prSet/>
      <dgm:spPr/>
    </dgm:pt>
    <dgm:pt modelId="{6A03622C-8D90-B748-9875-2B10EE6A8839}">
      <dgm:prSet phldrT="[文本]"/>
      <dgm:spPr/>
      <dgm:t>
        <a:bodyPr/>
        <a:lstStyle/>
        <a:p>
          <a:r>
            <a:rPr lang="zh-CN" altLang="en-US" dirty="0"/>
            <a:t>内存</a:t>
          </a:r>
        </a:p>
      </dgm:t>
    </dgm:pt>
    <dgm:pt modelId="{1F5FB4B5-84BD-F14B-91BC-177719D2D02E}" type="parTrans" cxnId="{77B29BF9-D9AC-0543-813C-A0B3C6A545CB}">
      <dgm:prSet/>
      <dgm:spPr/>
    </dgm:pt>
    <dgm:pt modelId="{61E1A321-6B4C-B845-AB7E-B1D65283FF84}" type="sibTrans" cxnId="{77B29BF9-D9AC-0543-813C-A0B3C6A545CB}">
      <dgm:prSet/>
      <dgm:spPr/>
    </dgm:pt>
    <dgm:pt modelId="{BF2BBF39-91AC-CA40-942F-E679F577CD3B}">
      <dgm:prSet phldrT="[文本]"/>
      <dgm:spPr/>
      <dgm:t>
        <a:bodyPr/>
        <a:lstStyle/>
        <a:p>
          <a:r>
            <a:rPr lang="zh-CN" altLang="en-US" dirty="0"/>
            <a:t>兼容性</a:t>
          </a:r>
        </a:p>
      </dgm:t>
    </dgm:pt>
    <dgm:pt modelId="{5FF1FE67-F680-664D-BDF6-EB9815563E1B}" type="parTrans" cxnId="{FD1E844C-B20F-1A49-B47B-895D2DD4547B}">
      <dgm:prSet/>
      <dgm:spPr/>
    </dgm:pt>
    <dgm:pt modelId="{4006DA68-EDCF-F54C-ACD1-A6F948EFDA9E}" type="sibTrans" cxnId="{FD1E844C-B20F-1A49-B47B-895D2DD4547B}">
      <dgm:prSet/>
      <dgm:spPr/>
    </dgm:pt>
    <dgm:pt modelId="{1F24D6E6-B193-C347-82A1-BEEC058AD4D0}">
      <dgm:prSet phldrT="[文本]"/>
      <dgm:spPr/>
      <dgm:t>
        <a:bodyPr/>
        <a:lstStyle/>
        <a:p>
          <a:r>
            <a:rPr lang="zh-CN" altLang="en-US" dirty="0"/>
            <a:t>混合栈开发</a:t>
          </a:r>
        </a:p>
      </dgm:t>
    </dgm:pt>
    <dgm:pt modelId="{88006FCA-53E7-0940-9937-A770D78F579C}" type="parTrans" cxnId="{753BE3E9-34E5-2E49-BBB9-93AC8B804AAE}">
      <dgm:prSet/>
      <dgm:spPr/>
    </dgm:pt>
    <dgm:pt modelId="{599DA30D-873C-414C-A642-0AE869070C56}" type="sibTrans" cxnId="{753BE3E9-34E5-2E49-BBB9-93AC8B804AAE}">
      <dgm:prSet/>
      <dgm:spPr/>
    </dgm:pt>
    <dgm:pt modelId="{2C302ADB-1E44-6743-BAB5-23F42E119AAC}">
      <dgm:prSet phldrT="[文本]"/>
      <dgm:spPr/>
      <dgm:t>
        <a:bodyPr/>
        <a:lstStyle/>
        <a:p>
          <a:r>
            <a:rPr lang="en-US" altLang="zh-CN" dirty="0"/>
            <a:t>crash</a:t>
          </a:r>
          <a:r>
            <a:rPr lang="zh-CN" altLang="en-US" dirty="0"/>
            <a:t>和</a:t>
          </a:r>
          <a:r>
            <a:rPr lang="en-US" altLang="zh-CN" dirty="0"/>
            <a:t>abort</a:t>
          </a:r>
          <a:endParaRPr lang="zh-CN" altLang="en-US" dirty="0"/>
        </a:p>
      </dgm:t>
    </dgm:pt>
    <dgm:pt modelId="{6FE1477A-7099-3E42-9D49-023AD70EFAF0}" type="parTrans" cxnId="{6DDB7F8B-C1EC-4C48-AEA5-E1FD759B6FFF}">
      <dgm:prSet/>
      <dgm:spPr/>
    </dgm:pt>
    <dgm:pt modelId="{98E5F18E-4D01-7745-B423-C392FAD8FD2C}" type="sibTrans" cxnId="{6DDB7F8B-C1EC-4C48-AEA5-E1FD759B6FFF}">
      <dgm:prSet/>
      <dgm:spPr/>
    </dgm:pt>
    <dgm:pt modelId="{C24A6E7F-B85A-B347-A96F-EE6B583B89D1}" type="pres">
      <dgm:prSet presAssocID="{C82EFC2B-71E2-934D-B853-2433B7B21AAC}" presName="Name0" presStyleCnt="0">
        <dgm:presLayoutVars>
          <dgm:dir/>
          <dgm:animLvl val="lvl"/>
          <dgm:resizeHandles val="exact"/>
        </dgm:presLayoutVars>
      </dgm:prSet>
      <dgm:spPr/>
    </dgm:pt>
    <dgm:pt modelId="{3C3E1F4D-A319-A44C-9383-A9654AD154F0}" type="pres">
      <dgm:prSet presAssocID="{FCA3F851-DE63-4D47-919F-0C71166C258A}" presName="linNode" presStyleCnt="0"/>
      <dgm:spPr/>
    </dgm:pt>
    <dgm:pt modelId="{07AFC5D3-3913-4C42-A38D-C450A228E73F}" type="pres">
      <dgm:prSet presAssocID="{FCA3F851-DE63-4D47-919F-0C71166C258A}" presName="parentText" presStyleLbl="node1" presStyleIdx="0" presStyleCnt="4">
        <dgm:presLayoutVars>
          <dgm:chMax val="1"/>
          <dgm:bulletEnabled val="1"/>
        </dgm:presLayoutVars>
      </dgm:prSet>
      <dgm:spPr/>
    </dgm:pt>
    <dgm:pt modelId="{F1CBDA86-B76E-5448-B0BD-1A9BA8B7119F}" type="pres">
      <dgm:prSet presAssocID="{FCA3F851-DE63-4D47-919F-0C71166C258A}" presName="descendantText" presStyleLbl="alignAccFollowNode1" presStyleIdx="0" presStyleCnt="4">
        <dgm:presLayoutVars>
          <dgm:bulletEnabled val="1"/>
        </dgm:presLayoutVars>
      </dgm:prSet>
      <dgm:spPr/>
    </dgm:pt>
    <dgm:pt modelId="{B13F56C3-E3A8-A84F-B959-1BDF8E050B71}" type="pres">
      <dgm:prSet presAssocID="{8BE3D82A-E1B5-134F-9AD9-97C5D725A950}" presName="sp" presStyleCnt="0"/>
      <dgm:spPr/>
    </dgm:pt>
    <dgm:pt modelId="{75A90AFA-A2D5-C147-9A96-DB00658F2C83}" type="pres">
      <dgm:prSet presAssocID="{E3CBCE24-CD65-8B41-B6BC-D09341E23638}" presName="linNode" presStyleCnt="0"/>
      <dgm:spPr/>
    </dgm:pt>
    <dgm:pt modelId="{2B9FE180-0F4F-554F-8820-1948A96662C4}" type="pres">
      <dgm:prSet presAssocID="{E3CBCE24-CD65-8B41-B6BC-D09341E23638}" presName="parentText" presStyleLbl="node1" presStyleIdx="1" presStyleCnt="4">
        <dgm:presLayoutVars>
          <dgm:chMax val="1"/>
          <dgm:bulletEnabled val="1"/>
        </dgm:presLayoutVars>
      </dgm:prSet>
      <dgm:spPr/>
    </dgm:pt>
    <dgm:pt modelId="{AE3D0BB4-9D20-AD45-A53E-B26B4F053692}" type="pres">
      <dgm:prSet presAssocID="{E3CBCE24-CD65-8B41-B6BC-D09341E23638}" presName="descendantText" presStyleLbl="alignAccFollowNode1" presStyleIdx="1" presStyleCnt="4">
        <dgm:presLayoutVars>
          <dgm:bulletEnabled val="1"/>
        </dgm:presLayoutVars>
      </dgm:prSet>
      <dgm:spPr/>
    </dgm:pt>
    <dgm:pt modelId="{ACF5CE72-5907-2543-9A7C-75A326D8E396}" type="pres">
      <dgm:prSet presAssocID="{DBF976D5-4413-5D40-B267-F1B8D4B6871C}" presName="sp" presStyleCnt="0"/>
      <dgm:spPr/>
    </dgm:pt>
    <dgm:pt modelId="{14F36159-B2B0-E845-A1C5-24045CED9C01}" type="pres">
      <dgm:prSet presAssocID="{D14EC697-338E-824A-8B7E-297AB9A8AAE9}" presName="linNode" presStyleCnt="0"/>
      <dgm:spPr/>
    </dgm:pt>
    <dgm:pt modelId="{41BE15D9-BEA2-2C40-B22E-0176322A5D12}" type="pres">
      <dgm:prSet presAssocID="{D14EC697-338E-824A-8B7E-297AB9A8AAE9}" presName="parentText" presStyleLbl="node1" presStyleIdx="2" presStyleCnt="4">
        <dgm:presLayoutVars>
          <dgm:chMax val="1"/>
          <dgm:bulletEnabled val="1"/>
        </dgm:presLayoutVars>
      </dgm:prSet>
      <dgm:spPr/>
    </dgm:pt>
    <dgm:pt modelId="{5DDD6B4C-57D5-D647-A73D-74A581DBC0CB}" type="pres">
      <dgm:prSet presAssocID="{D14EC697-338E-824A-8B7E-297AB9A8AAE9}" presName="descendantText" presStyleLbl="alignAccFollowNode1" presStyleIdx="2" presStyleCnt="4">
        <dgm:presLayoutVars>
          <dgm:bulletEnabled val="1"/>
        </dgm:presLayoutVars>
      </dgm:prSet>
      <dgm:spPr/>
    </dgm:pt>
    <dgm:pt modelId="{2DFB78CE-1871-524D-9DF4-58077AD61585}" type="pres">
      <dgm:prSet presAssocID="{0348018B-BE09-E14C-B111-08D7210642DD}" presName="sp" presStyleCnt="0"/>
      <dgm:spPr/>
    </dgm:pt>
    <dgm:pt modelId="{9430CFD1-B4DA-C24F-92D1-2EDAC766808A}" type="pres">
      <dgm:prSet presAssocID="{F142AF60-A3C5-2B46-8AF4-BB56A93DE312}" presName="linNode" presStyleCnt="0"/>
      <dgm:spPr/>
    </dgm:pt>
    <dgm:pt modelId="{8F5FF2AF-F131-0045-B9F5-02ECCED41953}" type="pres">
      <dgm:prSet presAssocID="{F142AF60-A3C5-2B46-8AF4-BB56A93DE312}" presName="parentText" presStyleLbl="node1" presStyleIdx="3" presStyleCnt="4">
        <dgm:presLayoutVars>
          <dgm:chMax val="1"/>
          <dgm:bulletEnabled val="1"/>
        </dgm:presLayoutVars>
      </dgm:prSet>
      <dgm:spPr/>
    </dgm:pt>
    <dgm:pt modelId="{E30400DB-D2FD-B747-B972-B4111F40277B}" type="pres">
      <dgm:prSet presAssocID="{F142AF60-A3C5-2B46-8AF4-BB56A93DE312}" presName="descendantText" presStyleLbl="alignAccFollowNode1" presStyleIdx="3" presStyleCnt="4">
        <dgm:presLayoutVars>
          <dgm:bulletEnabled val="1"/>
        </dgm:presLayoutVars>
      </dgm:prSet>
      <dgm:spPr/>
    </dgm:pt>
  </dgm:ptLst>
  <dgm:cxnLst>
    <dgm:cxn modelId="{DFFF3E06-F54A-FC45-8AA3-FB395D5DB0C6}" type="presOf" srcId="{B278D2AA-A5A8-FC4B-9337-887B78D3BAD5}" destId="{AE3D0BB4-9D20-AD45-A53E-B26B4F053692}" srcOrd="0" destOrd="0" presId="urn:microsoft.com/office/officeart/2005/8/layout/vList5"/>
    <dgm:cxn modelId="{B827FB23-40EE-4443-AEFC-B0C7E0E96E06}" srcId="{E3CBCE24-CD65-8B41-B6BC-D09341E23638}" destId="{B278D2AA-A5A8-FC4B-9337-887B78D3BAD5}" srcOrd="0" destOrd="0" parTransId="{50F1395A-2C59-E04A-98BD-A31607CD28BD}" sibTransId="{3A069B30-8E22-7A42-B574-EF282FFCC475}"/>
    <dgm:cxn modelId="{8C2B6D24-FA2A-0244-8254-386F524BD147}" type="presOf" srcId="{1F24D6E6-B193-C347-82A1-BEEC058AD4D0}" destId="{AE3D0BB4-9D20-AD45-A53E-B26B4F053692}" srcOrd="0" destOrd="1" presId="urn:microsoft.com/office/officeart/2005/8/layout/vList5"/>
    <dgm:cxn modelId="{D1367E3B-473E-434B-8827-9E20BC401642}" type="presOf" srcId="{2C302ADB-1E44-6743-BAB5-23F42E119AAC}" destId="{E30400DB-D2FD-B747-B972-B4111F40277B}" srcOrd="0" destOrd="1" presId="urn:microsoft.com/office/officeart/2005/8/layout/vList5"/>
    <dgm:cxn modelId="{FD1E844C-B20F-1A49-B47B-895D2DD4547B}" srcId="{D14EC697-338E-824A-8B7E-297AB9A8AAE9}" destId="{BF2BBF39-91AC-CA40-942F-E679F577CD3B}" srcOrd="1" destOrd="0" parTransId="{5FF1FE67-F680-664D-BDF6-EB9815563E1B}" sibTransId="{4006DA68-EDCF-F54C-ACD1-A6F948EFDA9E}"/>
    <dgm:cxn modelId="{ACC01452-A2E7-C841-AC85-DC9BAA58101F}" srcId="{C82EFC2B-71E2-934D-B853-2433B7B21AAC}" destId="{E3CBCE24-CD65-8B41-B6BC-D09341E23638}" srcOrd="1" destOrd="0" parTransId="{50914A00-99A7-1347-88B6-DCB5C8F17C99}" sibTransId="{DBF976D5-4413-5D40-B267-F1B8D4B6871C}"/>
    <dgm:cxn modelId="{75F35662-0F55-CE4E-9365-ABC3564A4894}" srcId="{FCA3F851-DE63-4D47-919F-0C71166C258A}" destId="{C580BF2A-299D-D542-98EA-FF3D29712280}" srcOrd="1" destOrd="0" parTransId="{FC16031A-2517-F14A-B3C7-7C6B09552304}" sibTransId="{9DED8D0B-0CE4-C647-9304-1E347467F49C}"/>
    <dgm:cxn modelId="{490DD069-82F7-2844-85C1-FD7905B199F8}" type="presOf" srcId="{6A03622C-8D90-B748-9875-2B10EE6A8839}" destId="{5DDD6B4C-57D5-D647-A73D-74A581DBC0CB}" srcOrd="0" destOrd="0" presId="urn:microsoft.com/office/officeart/2005/8/layout/vList5"/>
    <dgm:cxn modelId="{A7861283-5279-D346-ACFB-5E46A3D9938F}" srcId="{F142AF60-A3C5-2B46-8AF4-BB56A93DE312}" destId="{67E8B334-EDAA-ED48-BEA9-EB18FCB6E740}" srcOrd="0" destOrd="0" parTransId="{79CAECD8-21B1-6342-8009-2FCD489F467B}" sibTransId="{8509A0AF-68B5-4944-8BE0-AAB2B953A0CF}"/>
    <dgm:cxn modelId="{BCE48789-7A54-E043-A1E7-FA059CC75057}" type="presOf" srcId="{FCA3F851-DE63-4D47-919F-0C71166C258A}" destId="{07AFC5D3-3913-4C42-A38D-C450A228E73F}" srcOrd="0" destOrd="0" presId="urn:microsoft.com/office/officeart/2005/8/layout/vList5"/>
    <dgm:cxn modelId="{6DDB7F8B-C1EC-4C48-AEA5-E1FD759B6FFF}" srcId="{F142AF60-A3C5-2B46-8AF4-BB56A93DE312}" destId="{2C302ADB-1E44-6743-BAB5-23F42E119AAC}" srcOrd="1" destOrd="0" parTransId="{6FE1477A-7099-3E42-9D49-023AD70EFAF0}" sibTransId="{98E5F18E-4D01-7745-B423-C392FAD8FD2C}"/>
    <dgm:cxn modelId="{0E0DCA8E-0E91-744D-88D0-235B721E58B6}" type="presOf" srcId="{D14EC697-338E-824A-8B7E-297AB9A8AAE9}" destId="{41BE15D9-BEA2-2C40-B22E-0176322A5D12}" srcOrd="0" destOrd="0" presId="urn:microsoft.com/office/officeart/2005/8/layout/vList5"/>
    <dgm:cxn modelId="{43C01B99-F860-6741-B53A-08F9A5E8CBF5}" type="presOf" srcId="{C1961867-1A95-564E-B3C7-403D3D5176FE}" destId="{F1CBDA86-B76E-5448-B0BD-1A9BA8B7119F}" srcOrd="0" destOrd="0" presId="urn:microsoft.com/office/officeart/2005/8/layout/vList5"/>
    <dgm:cxn modelId="{777ACCA5-5679-7C49-AE18-D07DCE3A82E3}" type="presOf" srcId="{F142AF60-A3C5-2B46-8AF4-BB56A93DE312}" destId="{8F5FF2AF-F131-0045-B9F5-02ECCED41953}" srcOrd="0" destOrd="0" presId="urn:microsoft.com/office/officeart/2005/8/layout/vList5"/>
    <dgm:cxn modelId="{CB126FA8-5825-4B47-A2D2-B54E3E15ED87}" srcId="{C82EFC2B-71E2-934D-B853-2433B7B21AAC}" destId="{FCA3F851-DE63-4D47-919F-0C71166C258A}" srcOrd="0" destOrd="0" parTransId="{82A9D73E-41B4-7748-A0F9-781B9E8004A9}" sibTransId="{8BE3D82A-E1B5-134F-9AD9-97C5D725A950}"/>
    <dgm:cxn modelId="{2EC295A9-44C4-E84B-93E2-C229F674240E}" type="presOf" srcId="{BF2BBF39-91AC-CA40-942F-E679F577CD3B}" destId="{5DDD6B4C-57D5-D647-A73D-74A581DBC0CB}" srcOrd="0" destOrd="1" presId="urn:microsoft.com/office/officeart/2005/8/layout/vList5"/>
    <dgm:cxn modelId="{AA5D03C7-00BF-3D4A-B34D-484BA8D25725}" type="presOf" srcId="{67E8B334-EDAA-ED48-BEA9-EB18FCB6E740}" destId="{E30400DB-D2FD-B747-B972-B4111F40277B}" srcOrd="0" destOrd="0" presId="urn:microsoft.com/office/officeart/2005/8/layout/vList5"/>
    <dgm:cxn modelId="{95FEF2C7-54E2-B840-ABF5-CE2323940B00}" srcId="{C82EFC2B-71E2-934D-B853-2433B7B21AAC}" destId="{D14EC697-338E-824A-8B7E-297AB9A8AAE9}" srcOrd="2" destOrd="0" parTransId="{E2CB651C-86C3-D04A-A690-BE77AE0C1CD4}" sibTransId="{0348018B-BE09-E14C-B111-08D7210642DD}"/>
    <dgm:cxn modelId="{117B09D3-716F-BD45-8CA6-00F53FA51CC6}" type="presOf" srcId="{E3CBCE24-CD65-8B41-B6BC-D09341E23638}" destId="{2B9FE180-0F4F-554F-8820-1948A96662C4}" srcOrd="0" destOrd="0" presId="urn:microsoft.com/office/officeart/2005/8/layout/vList5"/>
    <dgm:cxn modelId="{61AD76D6-78F8-5B42-8A2E-3D8E7A906695}" type="presOf" srcId="{C580BF2A-299D-D542-98EA-FF3D29712280}" destId="{F1CBDA86-B76E-5448-B0BD-1A9BA8B7119F}" srcOrd="0" destOrd="1" presId="urn:microsoft.com/office/officeart/2005/8/layout/vList5"/>
    <dgm:cxn modelId="{8086CFDB-BC84-D442-908F-FA5B53404E01}" type="presOf" srcId="{C82EFC2B-71E2-934D-B853-2433B7B21AAC}" destId="{C24A6E7F-B85A-B347-A96F-EE6B583B89D1}" srcOrd="0" destOrd="0" presId="urn:microsoft.com/office/officeart/2005/8/layout/vList5"/>
    <dgm:cxn modelId="{8DBB64DE-F154-4C48-9915-6C66B01F661E}" srcId="{C82EFC2B-71E2-934D-B853-2433B7B21AAC}" destId="{F142AF60-A3C5-2B46-8AF4-BB56A93DE312}" srcOrd="3" destOrd="0" parTransId="{B41B16D1-B4BA-DE40-B3A5-787E5372B29E}" sibTransId="{57B9AD4C-90C0-7B43-AD34-0A0DEC3AC253}"/>
    <dgm:cxn modelId="{B04E70E5-A7DD-6A46-8A05-D4ECA35BD446}" srcId="{FCA3F851-DE63-4D47-919F-0C71166C258A}" destId="{C1961867-1A95-564E-B3C7-403D3D5176FE}" srcOrd="0" destOrd="0" parTransId="{8795FF66-2D51-E04B-AF66-CFCC055540AC}" sibTransId="{2A4ACCD7-AB5B-FE49-BA0A-1C6D626876DF}"/>
    <dgm:cxn modelId="{753BE3E9-34E5-2E49-BBB9-93AC8B804AAE}" srcId="{E3CBCE24-CD65-8B41-B6BC-D09341E23638}" destId="{1F24D6E6-B193-C347-82A1-BEEC058AD4D0}" srcOrd="1" destOrd="0" parTransId="{88006FCA-53E7-0940-9937-A770D78F579C}" sibTransId="{599DA30D-873C-414C-A642-0AE869070C56}"/>
    <dgm:cxn modelId="{77B29BF9-D9AC-0543-813C-A0B3C6A545CB}" srcId="{D14EC697-338E-824A-8B7E-297AB9A8AAE9}" destId="{6A03622C-8D90-B748-9875-2B10EE6A8839}" srcOrd="0" destOrd="0" parTransId="{1F5FB4B5-84BD-F14B-91BC-177719D2D02E}" sibTransId="{61E1A321-6B4C-B845-AB7E-B1D65283FF84}"/>
    <dgm:cxn modelId="{5AB58F5E-A17E-4747-AD5E-F5137F364A66}" type="presParOf" srcId="{C24A6E7F-B85A-B347-A96F-EE6B583B89D1}" destId="{3C3E1F4D-A319-A44C-9383-A9654AD154F0}" srcOrd="0" destOrd="0" presId="urn:microsoft.com/office/officeart/2005/8/layout/vList5"/>
    <dgm:cxn modelId="{A2905CB5-8EEE-F843-9EE5-D5D54CAB8958}" type="presParOf" srcId="{3C3E1F4D-A319-A44C-9383-A9654AD154F0}" destId="{07AFC5D3-3913-4C42-A38D-C450A228E73F}" srcOrd="0" destOrd="0" presId="urn:microsoft.com/office/officeart/2005/8/layout/vList5"/>
    <dgm:cxn modelId="{99BD481D-C4EE-3544-B7C5-3134E3BD1E9B}" type="presParOf" srcId="{3C3E1F4D-A319-A44C-9383-A9654AD154F0}" destId="{F1CBDA86-B76E-5448-B0BD-1A9BA8B7119F}" srcOrd="1" destOrd="0" presId="urn:microsoft.com/office/officeart/2005/8/layout/vList5"/>
    <dgm:cxn modelId="{A1B1CFC0-2EFF-F346-944E-69B3B67686CA}" type="presParOf" srcId="{C24A6E7F-B85A-B347-A96F-EE6B583B89D1}" destId="{B13F56C3-E3A8-A84F-B959-1BDF8E050B71}" srcOrd="1" destOrd="0" presId="urn:microsoft.com/office/officeart/2005/8/layout/vList5"/>
    <dgm:cxn modelId="{DCD6A04F-8C78-3C49-87E3-43DA15655FFC}" type="presParOf" srcId="{C24A6E7F-B85A-B347-A96F-EE6B583B89D1}" destId="{75A90AFA-A2D5-C147-9A96-DB00658F2C83}" srcOrd="2" destOrd="0" presId="urn:microsoft.com/office/officeart/2005/8/layout/vList5"/>
    <dgm:cxn modelId="{57AEB684-C9F3-7648-B1A9-CAFFE0F9735D}" type="presParOf" srcId="{75A90AFA-A2D5-C147-9A96-DB00658F2C83}" destId="{2B9FE180-0F4F-554F-8820-1948A96662C4}" srcOrd="0" destOrd="0" presId="urn:microsoft.com/office/officeart/2005/8/layout/vList5"/>
    <dgm:cxn modelId="{46B1D22A-E3DC-1746-B75D-A7969F6EF219}" type="presParOf" srcId="{75A90AFA-A2D5-C147-9A96-DB00658F2C83}" destId="{AE3D0BB4-9D20-AD45-A53E-B26B4F053692}" srcOrd="1" destOrd="0" presId="urn:microsoft.com/office/officeart/2005/8/layout/vList5"/>
    <dgm:cxn modelId="{2F076F97-D02B-DD44-B70F-9C4CD09C7DAC}" type="presParOf" srcId="{C24A6E7F-B85A-B347-A96F-EE6B583B89D1}" destId="{ACF5CE72-5907-2543-9A7C-75A326D8E396}" srcOrd="3" destOrd="0" presId="urn:microsoft.com/office/officeart/2005/8/layout/vList5"/>
    <dgm:cxn modelId="{4B82EFBB-BD2D-BF49-BEDE-F6893BA12680}" type="presParOf" srcId="{C24A6E7F-B85A-B347-A96F-EE6B583B89D1}" destId="{14F36159-B2B0-E845-A1C5-24045CED9C01}" srcOrd="4" destOrd="0" presId="urn:microsoft.com/office/officeart/2005/8/layout/vList5"/>
    <dgm:cxn modelId="{F6D653FA-1205-F24A-8740-B1A5E5F8D333}" type="presParOf" srcId="{14F36159-B2B0-E845-A1C5-24045CED9C01}" destId="{41BE15D9-BEA2-2C40-B22E-0176322A5D12}" srcOrd="0" destOrd="0" presId="urn:microsoft.com/office/officeart/2005/8/layout/vList5"/>
    <dgm:cxn modelId="{5DADAFE7-2AA9-FD4A-B539-D35F3D50680D}" type="presParOf" srcId="{14F36159-B2B0-E845-A1C5-24045CED9C01}" destId="{5DDD6B4C-57D5-D647-A73D-74A581DBC0CB}" srcOrd="1" destOrd="0" presId="urn:microsoft.com/office/officeart/2005/8/layout/vList5"/>
    <dgm:cxn modelId="{D0F80323-4861-434A-B364-C0B19FFA418D}" type="presParOf" srcId="{C24A6E7F-B85A-B347-A96F-EE6B583B89D1}" destId="{2DFB78CE-1871-524D-9DF4-58077AD61585}" srcOrd="5" destOrd="0" presId="urn:microsoft.com/office/officeart/2005/8/layout/vList5"/>
    <dgm:cxn modelId="{5022CBA6-C2CB-AB49-9F23-BD330C45DC48}" type="presParOf" srcId="{C24A6E7F-B85A-B347-A96F-EE6B583B89D1}" destId="{9430CFD1-B4DA-C24F-92D1-2EDAC766808A}" srcOrd="6" destOrd="0" presId="urn:microsoft.com/office/officeart/2005/8/layout/vList5"/>
    <dgm:cxn modelId="{4C27AA16-4E12-AA45-B2BF-329ABB976A4C}" type="presParOf" srcId="{9430CFD1-B4DA-C24F-92D1-2EDAC766808A}" destId="{8F5FF2AF-F131-0045-B9F5-02ECCED41953}" srcOrd="0" destOrd="0" presId="urn:microsoft.com/office/officeart/2005/8/layout/vList5"/>
    <dgm:cxn modelId="{ED704F09-8E9C-E647-89F4-B98E292C47B2}" type="presParOf" srcId="{9430CFD1-B4DA-C24F-92D1-2EDAC766808A}" destId="{E30400DB-D2FD-B747-B972-B4111F40277B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0C646752-933B-8F4C-98DC-80BA188872C5}" type="doc">
      <dgm:prSet loTypeId="urn:microsoft.com/office/officeart/2005/8/layout/cycle4" loCatId="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zh-CN" altLang="en-US"/>
        </a:p>
      </dgm:t>
    </dgm:pt>
    <dgm:pt modelId="{DA8D5810-1068-424C-90EF-468B9C687675}">
      <dgm:prSet phldrT="[文本]"/>
      <dgm:spPr/>
      <dgm:t>
        <a:bodyPr/>
        <a:lstStyle/>
        <a:p>
          <a:r>
            <a:rPr lang="zh-CN" altLang="en-US" dirty="0"/>
            <a:t>架构设计</a:t>
          </a:r>
        </a:p>
      </dgm:t>
    </dgm:pt>
    <dgm:pt modelId="{BCBEDE26-5D6F-654B-A3AC-F13C56101485}" type="parTrans" cxnId="{A93DD8DC-F53A-914C-A821-164BB7AF4B64}">
      <dgm:prSet/>
      <dgm:spPr/>
      <dgm:t>
        <a:bodyPr/>
        <a:lstStyle/>
        <a:p>
          <a:endParaRPr lang="zh-CN" altLang="en-US"/>
        </a:p>
      </dgm:t>
    </dgm:pt>
    <dgm:pt modelId="{157EE2F1-FDFF-9643-93B3-6DBAEB3DE766}" type="sibTrans" cxnId="{A93DD8DC-F53A-914C-A821-164BB7AF4B64}">
      <dgm:prSet/>
      <dgm:spPr/>
      <dgm:t>
        <a:bodyPr/>
        <a:lstStyle/>
        <a:p>
          <a:endParaRPr lang="zh-CN" altLang="en-US"/>
        </a:p>
      </dgm:t>
    </dgm:pt>
    <dgm:pt modelId="{965F005B-6F88-FE40-81EE-CDB2AFDFD7F8}">
      <dgm:prSet phldrT="[文本]"/>
      <dgm:spPr/>
      <dgm:t>
        <a:bodyPr/>
        <a:lstStyle/>
        <a:p>
          <a:r>
            <a:rPr lang="zh-CN" altLang="en-US" dirty="0"/>
            <a:t>框架</a:t>
          </a:r>
        </a:p>
      </dgm:t>
    </dgm:pt>
    <dgm:pt modelId="{BCDDD9D6-8AD5-CC44-8A6A-5D3601654EB2}" type="parTrans" cxnId="{86D3B05E-6E56-EE41-9BE8-036DC412BC23}">
      <dgm:prSet/>
      <dgm:spPr/>
      <dgm:t>
        <a:bodyPr/>
        <a:lstStyle/>
        <a:p>
          <a:endParaRPr lang="zh-CN" altLang="en-US"/>
        </a:p>
      </dgm:t>
    </dgm:pt>
    <dgm:pt modelId="{72FBB003-4B99-BD44-A599-6DFDC3C1763F}" type="sibTrans" cxnId="{86D3B05E-6E56-EE41-9BE8-036DC412BC23}">
      <dgm:prSet/>
      <dgm:spPr/>
      <dgm:t>
        <a:bodyPr/>
        <a:lstStyle/>
        <a:p>
          <a:endParaRPr lang="zh-CN" altLang="en-US"/>
        </a:p>
      </dgm:t>
    </dgm:pt>
    <dgm:pt modelId="{DF9BF9A9-48C8-8343-9F30-07657CBA91D3}">
      <dgm:prSet phldrT="[文本]"/>
      <dgm:spPr/>
      <dgm:t>
        <a:bodyPr/>
        <a:lstStyle/>
        <a:p>
          <a:r>
            <a:rPr lang="zh-CN" altLang="en-US" dirty="0"/>
            <a:t>研发支撑</a:t>
          </a:r>
        </a:p>
      </dgm:t>
    </dgm:pt>
    <dgm:pt modelId="{6D1A17E8-F412-694A-BA57-3DC3BDCACE6A}" type="parTrans" cxnId="{F1EB3FA0-425D-714E-902E-AE088F7C76C4}">
      <dgm:prSet/>
      <dgm:spPr/>
      <dgm:t>
        <a:bodyPr/>
        <a:lstStyle/>
        <a:p>
          <a:endParaRPr lang="zh-CN" altLang="en-US"/>
        </a:p>
      </dgm:t>
    </dgm:pt>
    <dgm:pt modelId="{5998D1CB-7615-A947-A7C6-FFF0D82C25B3}" type="sibTrans" cxnId="{F1EB3FA0-425D-714E-902E-AE088F7C76C4}">
      <dgm:prSet/>
      <dgm:spPr/>
      <dgm:t>
        <a:bodyPr/>
        <a:lstStyle/>
        <a:p>
          <a:endParaRPr lang="zh-CN" altLang="en-US"/>
        </a:p>
      </dgm:t>
    </dgm:pt>
    <dgm:pt modelId="{5F1EFC64-8A4F-9A40-A5B9-062803E1D704}">
      <dgm:prSet phldrT="[文本]"/>
      <dgm:spPr/>
      <dgm:t>
        <a:bodyPr/>
        <a:lstStyle/>
        <a:p>
          <a:r>
            <a:rPr lang="zh-CN" altLang="en-US" dirty="0"/>
            <a:t>自动化测试</a:t>
          </a:r>
        </a:p>
      </dgm:t>
    </dgm:pt>
    <dgm:pt modelId="{C453E45B-A876-3441-A45A-30E785FC9CC5}" type="parTrans" cxnId="{926335B6-7FF5-424F-B817-8478C534B2F1}">
      <dgm:prSet/>
      <dgm:spPr/>
      <dgm:t>
        <a:bodyPr/>
        <a:lstStyle/>
        <a:p>
          <a:endParaRPr lang="zh-CN" altLang="en-US"/>
        </a:p>
      </dgm:t>
    </dgm:pt>
    <dgm:pt modelId="{D6906F37-6C57-EF4F-AD43-197C60D678BC}" type="sibTrans" cxnId="{926335B6-7FF5-424F-B817-8478C534B2F1}">
      <dgm:prSet/>
      <dgm:spPr/>
      <dgm:t>
        <a:bodyPr/>
        <a:lstStyle/>
        <a:p>
          <a:endParaRPr lang="zh-CN" altLang="en-US"/>
        </a:p>
      </dgm:t>
    </dgm:pt>
    <dgm:pt modelId="{964A705C-B852-B645-94C7-2A9CEBBA871B}">
      <dgm:prSet phldrT="[文本]"/>
      <dgm:spPr/>
      <dgm:t>
        <a:bodyPr/>
        <a:lstStyle/>
        <a:p>
          <a:r>
            <a:rPr lang="zh-CN" altLang="en-US" dirty="0"/>
            <a:t>音视频</a:t>
          </a:r>
        </a:p>
      </dgm:t>
    </dgm:pt>
    <dgm:pt modelId="{E6D8768B-666C-B747-8320-9C9134E153BB}" type="parTrans" cxnId="{FF51A124-7780-5042-B35B-45BFD7E44304}">
      <dgm:prSet/>
      <dgm:spPr/>
      <dgm:t>
        <a:bodyPr/>
        <a:lstStyle/>
        <a:p>
          <a:endParaRPr lang="zh-CN" altLang="en-US"/>
        </a:p>
      </dgm:t>
    </dgm:pt>
    <dgm:pt modelId="{48945FA2-91FF-AF46-A1F5-500C8AB6DC6E}" type="sibTrans" cxnId="{FF51A124-7780-5042-B35B-45BFD7E44304}">
      <dgm:prSet/>
      <dgm:spPr/>
      <dgm:t>
        <a:bodyPr/>
        <a:lstStyle/>
        <a:p>
          <a:endParaRPr lang="zh-CN" altLang="en-US"/>
        </a:p>
      </dgm:t>
    </dgm:pt>
    <dgm:pt modelId="{49B54DB5-F235-1542-A0A7-74C01F249AC4}">
      <dgm:prSet phldrT="[文本]"/>
      <dgm:spPr/>
      <dgm:t>
        <a:bodyPr/>
        <a:lstStyle/>
        <a:p>
          <a:r>
            <a:rPr lang="zh-CN" altLang="en-US" dirty="0"/>
            <a:t>视频编辑器</a:t>
          </a:r>
        </a:p>
      </dgm:t>
    </dgm:pt>
    <dgm:pt modelId="{030C7BE4-8C02-8240-AB68-3AA1296DE145}" type="parTrans" cxnId="{41EA6DEC-14C2-D943-B3B8-47FC341FDB4A}">
      <dgm:prSet/>
      <dgm:spPr/>
      <dgm:t>
        <a:bodyPr/>
        <a:lstStyle/>
        <a:p>
          <a:endParaRPr lang="zh-CN" altLang="en-US"/>
        </a:p>
      </dgm:t>
    </dgm:pt>
    <dgm:pt modelId="{58DE6CB2-994A-0841-A9A3-0BBC3A3DF34E}" type="sibTrans" cxnId="{41EA6DEC-14C2-D943-B3B8-47FC341FDB4A}">
      <dgm:prSet/>
      <dgm:spPr/>
      <dgm:t>
        <a:bodyPr/>
        <a:lstStyle/>
        <a:p>
          <a:endParaRPr lang="zh-CN" altLang="en-US"/>
        </a:p>
      </dgm:t>
    </dgm:pt>
    <dgm:pt modelId="{BC3CB40B-13B5-A94E-96FB-17E4834AE12E}">
      <dgm:prSet phldrT="[文本]"/>
      <dgm:spPr/>
      <dgm:t>
        <a:bodyPr/>
        <a:lstStyle/>
        <a:p>
          <a:r>
            <a:rPr lang="en-US" altLang="zh-CN" dirty="0" err="1"/>
            <a:t>AliFlutter</a:t>
          </a:r>
          <a:r>
            <a:rPr lang="en-US" altLang="zh-CN" dirty="0"/>
            <a:t> </a:t>
          </a:r>
          <a:endParaRPr lang="zh-CN" altLang="en-US" dirty="0"/>
        </a:p>
      </dgm:t>
    </dgm:pt>
    <dgm:pt modelId="{7836255F-923F-8342-B888-EEB7877B9E8C}" type="parTrans" cxnId="{DD51C5D4-DB35-E34F-95B7-FDD0A4D8FAC1}">
      <dgm:prSet/>
      <dgm:spPr/>
      <dgm:t>
        <a:bodyPr/>
        <a:lstStyle/>
        <a:p>
          <a:endParaRPr lang="zh-CN" altLang="en-US"/>
        </a:p>
      </dgm:t>
    </dgm:pt>
    <dgm:pt modelId="{B67AEE24-C333-FC43-8E08-937EC48EF6FA}" type="sibTrans" cxnId="{DD51C5D4-DB35-E34F-95B7-FDD0A4D8FAC1}">
      <dgm:prSet/>
      <dgm:spPr/>
      <dgm:t>
        <a:bodyPr/>
        <a:lstStyle/>
        <a:p>
          <a:endParaRPr lang="zh-CN" altLang="en-US"/>
        </a:p>
      </dgm:t>
    </dgm:pt>
    <dgm:pt modelId="{A4DE0F66-D7FA-4949-BB29-F424AD7E5A8E}">
      <dgm:prSet phldrT="[文本]"/>
      <dgm:spPr/>
      <dgm:t>
        <a:bodyPr/>
        <a:lstStyle/>
        <a:p>
          <a:r>
            <a:rPr lang="zh-CN" altLang="en-US" dirty="0"/>
            <a:t>可用性和体验</a:t>
          </a:r>
        </a:p>
      </dgm:t>
    </dgm:pt>
    <dgm:pt modelId="{A9D6FA0D-C49B-C442-843F-8B8159E34177}" type="parTrans" cxnId="{BADD3E12-0475-F242-BC62-0BCC6B3EA351}">
      <dgm:prSet/>
      <dgm:spPr/>
      <dgm:t>
        <a:bodyPr/>
        <a:lstStyle/>
        <a:p>
          <a:endParaRPr lang="zh-CN" altLang="en-US"/>
        </a:p>
      </dgm:t>
    </dgm:pt>
    <dgm:pt modelId="{45A8C47A-49EA-7E4A-9CED-F07EB40DF33F}" type="sibTrans" cxnId="{BADD3E12-0475-F242-BC62-0BCC6B3EA351}">
      <dgm:prSet/>
      <dgm:spPr/>
      <dgm:t>
        <a:bodyPr/>
        <a:lstStyle/>
        <a:p>
          <a:endParaRPr lang="zh-CN" altLang="en-US"/>
        </a:p>
      </dgm:t>
    </dgm:pt>
    <dgm:pt modelId="{B15DD778-D5BA-154F-9C10-0921A23D1737}">
      <dgm:prSet phldrT="[文本]"/>
      <dgm:spPr/>
      <dgm:t>
        <a:bodyPr/>
        <a:lstStyle/>
        <a:p>
          <a:r>
            <a:rPr lang="zh-CN" altLang="en-US" dirty="0"/>
            <a:t>插件一体化</a:t>
          </a:r>
        </a:p>
      </dgm:t>
    </dgm:pt>
    <dgm:pt modelId="{C0F884F2-E0F7-AD4C-855C-992251898AC1}" type="parTrans" cxnId="{F8A6E401-7844-A045-B2BF-471D82CBE1F4}">
      <dgm:prSet/>
      <dgm:spPr/>
      <dgm:t>
        <a:bodyPr/>
        <a:lstStyle/>
        <a:p>
          <a:endParaRPr lang="zh-CN" altLang="en-US"/>
        </a:p>
      </dgm:t>
    </dgm:pt>
    <dgm:pt modelId="{5B9DB182-C14E-F342-9198-230C4C415735}" type="sibTrans" cxnId="{F8A6E401-7844-A045-B2BF-471D82CBE1F4}">
      <dgm:prSet/>
      <dgm:spPr/>
      <dgm:t>
        <a:bodyPr/>
        <a:lstStyle/>
        <a:p>
          <a:endParaRPr lang="zh-CN" altLang="en-US"/>
        </a:p>
      </dgm:t>
    </dgm:pt>
    <dgm:pt modelId="{4CEBFEF8-1149-BC41-A8F6-3B8D2F9038EC}">
      <dgm:prSet phldrT="[文本]"/>
      <dgm:spPr/>
      <dgm:t>
        <a:bodyPr/>
        <a:lstStyle/>
        <a:p>
          <a:r>
            <a:rPr lang="en-US" altLang="zh-CN" dirty="0"/>
            <a:t>flutter</a:t>
          </a:r>
          <a:r>
            <a:rPr lang="zh-CN" altLang="en-US" dirty="0"/>
            <a:t>中间件</a:t>
          </a:r>
        </a:p>
      </dgm:t>
    </dgm:pt>
    <dgm:pt modelId="{EAFD8AEA-A5B5-8240-829A-5C912DCAB0EA}" type="parTrans" cxnId="{A0940114-9746-054E-8E3C-5F6769C001B8}">
      <dgm:prSet/>
      <dgm:spPr/>
      <dgm:t>
        <a:bodyPr/>
        <a:lstStyle/>
        <a:p>
          <a:endParaRPr lang="zh-CN" altLang="en-US"/>
        </a:p>
      </dgm:t>
    </dgm:pt>
    <dgm:pt modelId="{FD8A2BC9-C42A-B147-9C20-4A0BBB74F421}" type="sibTrans" cxnId="{A0940114-9746-054E-8E3C-5F6769C001B8}">
      <dgm:prSet/>
      <dgm:spPr/>
      <dgm:t>
        <a:bodyPr/>
        <a:lstStyle/>
        <a:p>
          <a:endParaRPr lang="zh-CN" altLang="en-US"/>
        </a:p>
      </dgm:t>
    </dgm:pt>
    <dgm:pt modelId="{18FDC711-DA90-504A-A560-19ABD81B0D33}">
      <dgm:prSet phldrT="[文本]"/>
      <dgm:spPr/>
      <dgm:t>
        <a:bodyPr/>
        <a:lstStyle/>
        <a:p>
          <a:r>
            <a:rPr lang="zh-CN" altLang="en-US" dirty="0"/>
            <a:t>性能工具</a:t>
          </a:r>
        </a:p>
      </dgm:t>
    </dgm:pt>
    <dgm:pt modelId="{32650453-10CF-DD42-B4CF-CD3BE2A0E8FE}" type="parTrans" cxnId="{EF78D21E-865A-AE41-9D0C-9625BBE4745D}">
      <dgm:prSet/>
      <dgm:spPr/>
      <dgm:t>
        <a:bodyPr/>
        <a:lstStyle/>
        <a:p>
          <a:endParaRPr lang="zh-CN" altLang="en-US"/>
        </a:p>
      </dgm:t>
    </dgm:pt>
    <dgm:pt modelId="{003E8BA0-D904-C946-AFAF-0C1DB60CB502}" type="sibTrans" cxnId="{EF78D21E-865A-AE41-9D0C-9625BBE4745D}">
      <dgm:prSet/>
      <dgm:spPr/>
      <dgm:t>
        <a:bodyPr/>
        <a:lstStyle/>
        <a:p>
          <a:endParaRPr lang="zh-CN" altLang="en-US"/>
        </a:p>
      </dgm:t>
    </dgm:pt>
    <dgm:pt modelId="{3C134D72-6834-FF45-9EF2-5D0124E74C45}">
      <dgm:prSet phldrT="[文本]"/>
      <dgm:spPr/>
      <dgm:t>
        <a:bodyPr/>
        <a:lstStyle/>
        <a:p>
          <a:r>
            <a:rPr lang="zh-CN" altLang="en-US" dirty="0"/>
            <a:t>编译打包</a:t>
          </a:r>
        </a:p>
      </dgm:t>
    </dgm:pt>
    <dgm:pt modelId="{E9421F51-2DB7-2341-9318-5DEB11D5689A}" type="parTrans" cxnId="{B44C0C64-236E-6A46-BDDB-DCEE74800BFA}">
      <dgm:prSet/>
      <dgm:spPr/>
      <dgm:t>
        <a:bodyPr/>
        <a:lstStyle/>
        <a:p>
          <a:endParaRPr lang="zh-CN" altLang="en-US"/>
        </a:p>
      </dgm:t>
    </dgm:pt>
    <dgm:pt modelId="{1E58E750-D3FC-AD49-8274-8FD982E53B0B}" type="sibTrans" cxnId="{B44C0C64-236E-6A46-BDDB-DCEE74800BFA}">
      <dgm:prSet/>
      <dgm:spPr/>
      <dgm:t>
        <a:bodyPr/>
        <a:lstStyle/>
        <a:p>
          <a:endParaRPr lang="zh-CN" altLang="en-US"/>
        </a:p>
      </dgm:t>
    </dgm:pt>
    <dgm:pt modelId="{AEC75574-2A0D-554A-8B1B-B8799BC9C629}">
      <dgm:prSet phldrT="[文本]"/>
      <dgm:spPr/>
      <dgm:t>
        <a:bodyPr/>
        <a:lstStyle/>
        <a:p>
          <a:r>
            <a:rPr lang="zh-CN" altLang="en-US" dirty="0"/>
            <a:t>图像编辑器</a:t>
          </a:r>
        </a:p>
      </dgm:t>
    </dgm:pt>
    <dgm:pt modelId="{EEF19179-CF52-6A48-9517-B724A2F9E0B7}" type="parTrans" cxnId="{90017E0B-73F8-404A-974E-F24085777E6C}">
      <dgm:prSet/>
      <dgm:spPr/>
      <dgm:t>
        <a:bodyPr/>
        <a:lstStyle/>
        <a:p>
          <a:endParaRPr lang="zh-CN" altLang="en-US"/>
        </a:p>
      </dgm:t>
    </dgm:pt>
    <dgm:pt modelId="{6B8119D5-01CE-EB46-8B64-C09BDE7CEE60}" type="sibTrans" cxnId="{90017E0B-73F8-404A-974E-F24085777E6C}">
      <dgm:prSet/>
      <dgm:spPr/>
      <dgm:t>
        <a:bodyPr/>
        <a:lstStyle/>
        <a:p>
          <a:endParaRPr lang="zh-CN" altLang="en-US"/>
        </a:p>
      </dgm:t>
    </dgm:pt>
    <dgm:pt modelId="{A9FDC7A0-9D2E-B24D-AF07-4B0E7289B8A6}">
      <dgm:prSet phldrT="[文本]"/>
      <dgm:spPr/>
      <dgm:t>
        <a:bodyPr/>
        <a:lstStyle/>
        <a:p>
          <a:r>
            <a:rPr lang="zh-CN" altLang="en-US" dirty="0"/>
            <a:t>视频播放器</a:t>
          </a:r>
        </a:p>
      </dgm:t>
    </dgm:pt>
    <dgm:pt modelId="{81F12ACE-3BCE-EE45-BAE5-CFA3076C9C8B}" type="parTrans" cxnId="{06C21910-133F-F241-B013-2F2B77505F9D}">
      <dgm:prSet/>
      <dgm:spPr/>
      <dgm:t>
        <a:bodyPr/>
        <a:lstStyle/>
        <a:p>
          <a:endParaRPr lang="zh-CN" altLang="en-US"/>
        </a:p>
      </dgm:t>
    </dgm:pt>
    <dgm:pt modelId="{5EA8F90B-E53D-D74A-B38E-E927C9D4528E}" type="sibTrans" cxnId="{06C21910-133F-F241-B013-2F2B77505F9D}">
      <dgm:prSet/>
      <dgm:spPr/>
      <dgm:t>
        <a:bodyPr/>
        <a:lstStyle/>
        <a:p>
          <a:endParaRPr lang="zh-CN" altLang="en-US"/>
        </a:p>
      </dgm:t>
    </dgm:pt>
    <dgm:pt modelId="{EFD64147-6C9D-E540-964F-D8985015A6F2}">
      <dgm:prSet phldrT="[文本]"/>
      <dgm:spPr/>
      <dgm:t>
        <a:bodyPr/>
        <a:lstStyle/>
        <a:p>
          <a:r>
            <a:rPr lang="zh-CN" altLang="en-US" dirty="0"/>
            <a:t>扩展</a:t>
          </a:r>
        </a:p>
      </dgm:t>
    </dgm:pt>
    <dgm:pt modelId="{300CC96C-408F-3542-96CF-B69618E9E4BF}" type="parTrans" cxnId="{9236393D-E080-C241-A8CF-02A5E2EA2B19}">
      <dgm:prSet/>
      <dgm:spPr/>
      <dgm:t>
        <a:bodyPr/>
        <a:lstStyle/>
        <a:p>
          <a:endParaRPr lang="zh-CN" altLang="en-US"/>
        </a:p>
      </dgm:t>
    </dgm:pt>
    <dgm:pt modelId="{22DA2D0F-7DD3-1A46-B476-299336D51CD8}" type="sibTrans" cxnId="{9236393D-E080-C241-A8CF-02A5E2EA2B19}">
      <dgm:prSet/>
      <dgm:spPr/>
      <dgm:t>
        <a:bodyPr/>
        <a:lstStyle/>
        <a:p>
          <a:endParaRPr lang="zh-CN" altLang="en-US"/>
        </a:p>
      </dgm:t>
    </dgm:pt>
    <dgm:pt modelId="{EDDA072B-D87B-6E49-8908-78CC6CE2F1F5}" type="pres">
      <dgm:prSet presAssocID="{0C646752-933B-8F4C-98DC-80BA188872C5}" presName="cycleMatrixDiagram" presStyleCnt="0">
        <dgm:presLayoutVars>
          <dgm:chMax val="1"/>
          <dgm:dir/>
          <dgm:animLvl val="lvl"/>
          <dgm:resizeHandles val="exact"/>
        </dgm:presLayoutVars>
      </dgm:prSet>
      <dgm:spPr/>
    </dgm:pt>
    <dgm:pt modelId="{6C217104-99BF-4246-91D5-A255C2540D05}" type="pres">
      <dgm:prSet presAssocID="{0C646752-933B-8F4C-98DC-80BA188872C5}" presName="children" presStyleCnt="0"/>
      <dgm:spPr/>
    </dgm:pt>
    <dgm:pt modelId="{35578745-69A9-6E4E-9E2A-A8DFD383680A}" type="pres">
      <dgm:prSet presAssocID="{0C646752-933B-8F4C-98DC-80BA188872C5}" presName="child1group" presStyleCnt="0"/>
      <dgm:spPr/>
    </dgm:pt>
    <dgm:pt modelId="{E76864AD-368C-F646-945C-5CCD9202B643}" type="pres">
      <dgm:prSet presAssocID="{0C646752-933B-8F4C-98DC-80BA188872C5}" presName="child1" presStyleLbl="bgAcc1" presStyleIdx="0" presStyleCnt="4"/>
      <dgm:spPr/>
    </dgm:pt>
    <dgm:pt modelId="{A720C4B5-8821-AC4F-A3FA-61789100D685}" type="pres">
      <dgm:prSet presAssocID="{0C646752-933B-8F4C-98DC-80BA188872C5}" presName="child1Text" presStyleLbl="bgAcc1" presStyleIdx="0" presStyleCnt="4">
        <dgm:presLayoutVars>
          <dgm:bulletEnabled val="1"/>
        </dgm:presLayoutVars>
      </dgm:prSet>
      <dgm:spPr/>
    </dgm:pt>
    <dgm:pt modelId="{21FB0699-3326-3243-9750-F1CCC3D19DF8}" type="pres">
      <dgm:prSet presAssocID="{0C646752-933B-8F4C-98DC-80BA188872C5}" presName="child2group" presStyleCnt="0"/>
      <dgm:spPr/>
    </dgm:pt>
    <dgm:pt modelId="{8FBA5261-CC0D-CD46-BB7B-E780B63B9BC1}" type="pres">
      <dgm:prSet presAssocID="{0C646752-933B-8F4C-98DC-80BA188872C5}" presName="child2" presStyleLbl="bgAcc1" presStyleIdx="1" presStyleCnt="4" custLinFactNeighborX="-747" custLinFactNeighborY="3458"/>
      <dgm:spPr/>
    </dgm:pt>
    <dgm:pt modelId="{BDE0BA12-D9BE-0946-A0BF-EEA5E0504603}" type="pres">
      <dgm:prSet presAssocID="{0C646752-933B-8F4C-98DC-80BA188872C5}" presName="child2Text" presStyleLbl="bgAcc1" presStyleIdx="1" presStyleCnt="4">
        <dgm:presLayoutVars>
          <dgm:bulletEnabled val="1"/>
        </dgm:presLayoutVars>
      </dgm:prSet>
      <dgm:spPr/>
    </dgm:pt>
    <dgm:pt modelId="{46799FEA-0805-5D4C-A7CC-5AF01D138DD0}" type="pres">
      <dgm:prSet presAssocID="{0C646752-933B-8F4C-98DC-80BA188872C5}" presName="child3group" presStyleCnt="0"/>
      <dgm:spPr/>
    </dgm:pt>
    <dgm:pt modelId="{8816E05D-D22F-6E44-84E9-0F6908BF8E15}" type="pres">
      <dgm:prSet presAssocID="{0C646752-933B-8F4C-98DC-80BA188872C5}" presName="child3" presStyleLbl="bgAcc1" presStyleIdx="2" presStyleCnt="4"/>
      <dgm:spPr/>
    </dgm:pt>
    <dgm:pt modelId="{90484248-783D-1E49-AF11-9FFC30746AC7}" type="pres">
      <dgm:prSet presAssocID="{0C646752-933B-8F4C-98DC-80BA188872C5}" presName="child3Text" presStyleLbl="bgAcc1" presStyleIdx="2" presStyleCnt="4">
        <dgm:presLayoutVars>
          <dgm:bulletEnabled val="1"/>
        </dgm:presLayoutVars>
      </dgm:prSet>
      <dgm:spPr/>
    </dgm:pt>
    <dgm:pt modelId="{F029A326-CDC2-664A-BC6D-82E5DB534888}" type="pres">
      <dgm:prSet presAssocID="{0C646752-933B-8F4C-98DC-80BA188872C5}" presName="child4group" presStyleCnt="0"/>
      <dgm:spPr/>
    </dgm:pt>
    <dgm:pt modelId="{8D6BCDD3-592A-6547-909A-47D9257C0525}" type="pres">
      <dgm:prSet presAssocID="{0C646752-933B-8F4C-98DC-80BA188872C5}" presName="child4" presStyleLbl="bgAcc1" presStyleIdx="3" presStyleCnt="4"/>
      <dgm:spPr/>
    </dgm:pt>
    <dgm:pt modelId="{3BE2404F-DC53-E046-BA39-DB9729EA2666}" type="pres">
      <dgm:prSet presAssocID="{0C646752-933B-8F4C-98DC-80BA188872C5}" presName="child4Text" presStyleLbl="bgAcc1" presStyleIdx="3" presStyleCnt="4">
        <dgm:presLayoutVars>
          <dgm:bulletEnabled val="1"/>
        </dgm:presLayoutVars>
      </dgm:prSet>
      <dgm:spPr/>
    </dgm:pt>
    <dgm:pt modelId="{A7FD71AF-F55B-0949-ACD2-59E09759C3E1}" type="pres">
      <dgm:prSet presAssocID="{0C646752-933B-8F4C-98DC-80BA188872C5}" presName="childPlaceholder" presStyleCnt="0"/>
      <dgm:spPr/>
    </dgm:pt>
    <dgm:pt modelId="{82739E16-BF36-D541-A686-11CAEEE27EEE}" type="pres">
      <dgm:prSet presAssocID="{0C646752-933B-8F4C-98DC-80BA188872C5}" presName="circle" presStyleCnt="0"/>
      <dgm:spPr/>
    </dgm:pt>
    <dgm:pt modelId="{3F31B38E-B35A-DC44-9152-6AC2394CE8FE}" type="pres">
      <dgm:prSet presAssocID="{0C646752-933B-8F4C-98DC-80BA188872C5}" presName="quadrant1" presStyleLbl="node1" presStyleIdx="0" presStyleCnt="4">
        <dgm:presLayoutVars>
          <dgm:chMax val="1"/>
          <dgm:bulletEnabled val="1"/>
        </dgm:presLayoutVars>
      </dgm:prSet>
      <dgm:spPr/>
    </dgm:pt>
    <dgm:pt modelId="{102EC93D-5240-9447-990A-15B95FBE95A3}" type="pres">
      <dgm:prSet presAssocID="{0C646752-933B-8F4C-98DC-80BA188872C5}" presName="quadrant2" presStyleLbl="node1" presStyleIdx="1" presStyleCnt="4">
        <dgm:presLayoutVars>
          <dgm:chMax val="1"/>
          <dgm:bulletEnabled val="1"/>
        </dgm:presLayoutVars>
      </dgm:prSet>
      <dgm:spPr/>
    </dgm:pt>
    <dgm:pt modelId="{9D91EA8F-05CC-6242-983D-D890048E7D26}" type="pres">
      <dgm:prSet presAssocID="{0C646752-933B-8F4C-98DC-80BA188872C5}" presName="quadrant3" presStyleLbl="node1" presStyleIdx="2" presStyleCnt="4">
        <dgm:presLayoutVars>
          <dgm:chMax val="1"/>
          <dgm:bulletEnabled val="1"/>
        </dgm:presLayoutVars>
      </dgm:prSet>
      <dgm:spPr/>
    </dgm:pt>
    <dgm:pt modelId="{23FFA3DA-4A70-884A-97EC-3C3D27F437F2}" type="pres">
      <dgm:prSet presAssocID="{0C646752-933B-8F4C-98DC-80BA188872C5}" presName="quadrant4" presStyleLbl="node1" presStyleIdx="3" presStyleCnt="4">
        <dgm:presLayoutVars>
          <dgm:chMax val="1"/>
          <dgm:bulletEnabled val="1"/>
        </dgm:presLayoutVars>
      </dgm:prSet>
      <dgm:spPr/>
    </dgm:pt>
    <dgm:pt modelId="{9DD07C7D-8A75-E54B-9FCE-1DFD64734F51}" type="pres">
      <dgm:prSet presAssocID="{0C646752-933B-8F4C-98DC-80BA188872C5}" presName="quadrantPlaceholder" presStyleCnt="0"/>
      <dgm:spPr/>
    </dgm:pt>
    <dgm:pt modelId="{EC5CE43C-445F-A243-A056-99BA6AFE98E4}" type="pres">
      <dgm:prSet presAssocID="{0C646752-933B-8F4C-98DC-80BA188872C5}" presName="center1" presStyleLbl="fgShp" presStyleIdx="0" presStyleCnt="2"/>
      <dgm:spPr/>
    </dgm:pt>
    <dgm:pt modelId="{CF7656FC-E88C-FB42-9629-63411CA5B684}" type="pres">
      <dgm:prSet presAssocID="{0C646752-933B-8F4C-98DC-80BA188872C5}" presName="center2" presStyleLbl="fgShp" presStyleIdx="1" presStyleCnt="2"/>
      <dgm:spPr/>
    </dgm:pt>
  </dgm:ptLst>
  <dgm:cxnLst>
    <dgm:cxn modelId="{F8A6E401-7844-A045-B2BF-471D82CBE1F4}" srcId="{DA8D5810-1068-424C-90EF-468B9C687675}" destId="{B15DD778-D5BA-154F-9C10-0921A23D1737}" srcOrd="1" destOrd="0" parTransId="{C0F884F2-E0F7-AD4C-855C-992251898AC1}" sibTransId="{5B9DB182-C14E-F342-9198-230C4C415735}"/>
    <dgm:cxn modelId="{02030C02-5CFF-314F-9B65-176C46885B52}" type="presOf" srcId="{5F1EFC64-8A4F-9A40-A5B9-062803E1D704}" destId="{8FBA5261-CC0D-CD46-BB7B-E780B63B9BC1}" srcOrd="0" destOrd="0" presId="urn:microsoft.com/office/officeart/2005/8/layout/cycle4"/>
    <dgm:cxn modelId="{E6001107-6AE8-1343-83BA-182C951FD291}" type="presOf" srcId="{4CEBFEF8-1149-BC41-A8F6-3B8D2F9038EC}" destId="{A720C4B5-8821-AC4F-A3FA-61789100D685}" srcOrd="1" destOrd="2" presId="urn:microsoft.com/office/officeart/2005/8/layout/cycle4"/>
    <dgm:cxn modelId="{50FFBC07-B111-7B41-B7B0-D83FF3DCA53F}" type="presOf" srcId="{5F1EFC64-8A4F-9A40-A5B9-062803E1D704}" destId="{BDE0BA12-D9BE-0946-A0BF-EEA5E0504603}" srcOrd="1" destOrd="0" presId="urn:microsoft.com/office/officeart/2005/8/layout/cycle4"/>
    <dgm:cxn modelId="{90017E0B-73F8-404A-974E-F24085777E6C}" srcId="{964A705C-B852-B645-94C7-2A9CEBBA871B}" destId="{AEC75574-2A0D-554A-8B1B-B8799BC9C629}" srcOrd="1" destOrd="0" parTransId="{EEF19179-CF52-6A48-9517-B724A2F9E0B7}" sibTransId="{6B8119D5-01CE-EB46-8B64-C09BDE7CEE60}"/>
    <dgm:cxn modelId="{08D3760F-42DC-644E-8ACC-1048438BEF56}" type="presOf" srcId="{B15DD778-D5BA-154F-9C10-0921A23D1737}" destId="{A720C4B5-8821-AC4F-A3FA-61789100D685}" srcOrd="1" destOrd="1" presId="urn:microsoft.com/office/officeart/2005/8/layout/cycle4"/>
    <dgm:cxn modelId="{06C21910-133F-F241-B013-2F2B77505F9D}" srcId="{964A705C-B852-B645-94C7-2A9CEBBA871B}" destId="{A9FDC7A0-9D2E-B24D-AF07-4B0E7289B8A6}" srcOrd="2" destOrd="0" parTransId="{81F12ACE-3BCE-EE45-BAE5-CFA3076C9C8B}" sibTransId="{5EA8F90B-E53D-D74A-B38E-E927C9D4528E}"/>
    <dgm:cxn modelId="{BADD3E12-0475-F242-BC62-0BCC6B3EA351}" srcId="{BC3CB40B-13B5-A94E-96FB-17E4834AE12E}" destId="{A4DE0F66-D7FA-4949-BB29-F424AD7E5A8E}" srcOrd="0" destOrd="0" parTransId="{A9D6FA0D-C49B-C442-843F-8B8159E34177}" sibTransId="{45A8C47A-49EA-7E4A-9CED-F07EB40DF33F}"/>
    <dgm:cxn modelId="{A0940114-9746-054E-8E3C-5F6769C001B8}" srcId="{DA8D5810-1068-424C-90EF-468B9C687675}" destId="{4CEBFEF8-1149-BC41-A8F6-3B8D2F9038EC}" srcOrd="2" destOrd="0" parTransId="{EAFD8AEA-A5B5-8240-829A-5C912DCAB0EA}" sibTransId="{FD8A2BC9-C42A-B147-9C20-4A0BBB74F421}"/>
    <dgm:cxn modelId="{2BC5C615-3DD8-B545-A23D-B969924E43DD}" type="presOf" srcId="{EFD64147-6C9D-E540-964F-D8985015A6F2}" destId="{8D6BCDD3-592A-6547-909A-47D9257C0525}" srcOrd="0" destOrd="1" presId="urn:microsoft.com/office/officeart/2005/8/layout/cycle4"/>
    <dgm:cxn modelId="{EF78D21E-865A-AE41-9D0C-9625BBE4745D}" srcId="{DF9BF9A9-48C8-8343-9F30-07657CBA91D3}" destId="{18FDC711-DA90-504A-A560-19ABD81B0D33}" srcOrd="1" destOrd="0" parTransId="{32650453-10CF-DD42-B4CF-CD3BE2A0E8FE}" sibTransId="{003E8BA0-D904-C946-AFAF-0C1DB60CB502}"/>
    <dgm:cxn modelId="{FF51A124-7780-5042-B35B-45BFD7E44304}" srcId="{0C646752-933B-8F4C-98DC-80BA188872C5}" destId="{964A705C-B852-B645-94C7-2A9CEBBA871B}" srcOrd="2" destOrd="0" parTransId="{E6D8768B-666C-B747-8320-9C9134E153BB}" sibTransId="{48945FA2-91FF-AF46-A1F5-500C8AB6DC6E}"/>
    <dgm:cxn modelId="{E6654729-766D-4F41-9117-451BF1DA7E19}" type="presOf" srcId="{49B54DB5-F235-1542-A0A7-74C01F249AC4}" destId="{90484248-783D-1E49-AF11-9FFC30746AC7}" srcOrd="1" destOrd="0" presId="urn:microsoft.com/office/officeart/2005/8/layout/cycle4"/>
    <dgm:cxn modelId="{F7FFBB2E-2B7D-8045-BCD8-BA6D2F5EB18F}" type="presOf" srcId="{3C134D72-6834-FF45-9EF2-5D0124E74C45}" destId="{8FBA5261-CC0D-CD46-BB7B-E780B63B9BC1}" srcOrd="0" destOrd="2" presId="urn:microsoft.com/office/officeart/2005/8/layout/cycle4"/>
    <dgm:cxn modelId="{C343063A-C5F6-364C-A46B-2F69AD1DEEDE}" type="presOf" srcId="{A9FDC7A0-9D2E-B24D-AF07-4B0E7289B8A6}" destId="{90484248-783D-1E49-AF11-9FFC30746AC7}" srcOrd="1" destOrd="2" presId="urn:microsoft.com/office/officeart/2005/8/layout/cycle4"/>
    <dgm:cxn modelId="{9236393D-E080-C241-A8CF-02A5E2EA2B19}" srcId="{BC3CB40B-13B5-A94E-96FB-17E4834AE12E}" destId="{EFD64147-6C9D-E540-964F-D8985015A6F2}" srcOrd="1" destOrd="0" parTransId="{300CC96C-408F-3542-96CF-B69618E9E4BF}" sibTransId="{22DA2D0F-7DD3-1A46-B476-299336D51CD8}"/>
    <dgm:cxn modelId="{20623457-FC51-644B-AE43-9754D97C3B17}" type="presOf" srcId="{4CEBFEF8-1149-BC41-A8F6-3B8D2F9038EC}" destId="{E76864AD-368C-F646-945C-5CCD9202B643}" srcOrd="0" destOrd="2" presId="urn:microsoft.com/office/officeart/2005/8/layout/cycle4"/>
    <dgm:cxn modelId="{22F9DC59-FB28-034D-9C10-3DE899CD95B2}" type="presOf" srcId="{965F005B-6F88-FE40-81EE-CDB2AFDFD7F8}" destId="{E76864AD-368C-F646-945C-5CCD9202B643}" srcOrd="0" destOrd="0" presId="urn:microsoft.com/office/officeart/2005/8/layout/cycle4"/>
    <dgm:cxn modelId="{B0F5F759-873F-9B4C-8B95-E982F031EB55}" type="presOf" srcId="{3C134D72-6834-FF45-9EF2-5D0124E74C45}" destId="{BDE0BA12-D9BE-0946-A0BF-EEA5E0504603}" srcOrd="1" destOrd="2" presId="urn:microsoft.com/office/officeart/2005/8/layout/cycle4"/>
    <dgm:cxn modelId="{86D3B05E-6E56-EE41-9BE8-036DC412BC23}" srcId="{DA8D5810-1068-424C-90EF-468B9C687675}" destId="{965F005B-6F88-FE40-81EE-CDB2AFDFD7F8}" srcOrd="0" destOrd="0" parTransId="{BCDDD9D6-8AD5-CC44-8A6A-5D3601654EB2}" sibTransId="{72FBB003-4B99-BD44-A599-6DFDC3C1763F}"/>
    <dgm:cxn modelId="{B44C0C64-236E-6A46-BDDB-DCEE74800BFA}" srcId="{DF9BF9A9-48C8-8343-9F30-07657CBA91D3}" destId="{3C134D72-6834-FF45-9EF2-5D0124E74C45}" srcOrd="2" destOrd="0" parTransId="{E9421F51-2DB7-2341-9318-5DEB11D5689A}" sibTransId="{1E58E750-D3FC-AD49-8274-8FD982E53B0B}"/>
    <dgm:cxn modelId="{FE8A8F6B-8967-2543-829F-BA6570474B2D}" type="presOf" srcId="{EFD64147-6C9D-E540-964F-D8985015A6F2}" destId="{3BE2404F-DC53-E046-BA39-DB9729EA2666}" srcOrd="1" destOrd="1" presId="urn:microsoft.com/office/officeart/2005/8/layout/cycle4"/>
    <dgm:cxn modelId="{A75B086E-BE23-2246-904F-AC1187E486A1}" type="presOf" srcId="{A4DE0F66-D7FA-4949-BB29-F424AD7E5A8E}" destId="{8D6BCDD3-592A-6547-909A-47D9257C0525}" srcOrd="0" destOrd="0" presId="urn:microsoft.com/office/officeart/2005/8/layout/cycle4"/>
    <dgm:cxn modelId="{4CD0F06F-6667-8647-AEEF-51B6FC0C81E8}" type="presOf" srcId="{18FDC711-DA90-504A-A560-19ABD81B0D33}" destId="{BDE0BA12-D9BE-0946-A0BF-EEA5E0504603}" srcOrd="1" destOrd="1" presId="urn:microsoft.com/office/officeart/2005/8/layout/cycle4"/>
    <dgm:cxn modelId="{E3936573-BB8D-CC47-8CDF-D0CCF6256EA5}" type="presOf" srcId="{AEC75574-2A0D-554A-8B1B-B8799BC9C629}" destId="{90484248-783D-1E49-AF11-9FFC30746AC7}" srcOrd="1" destOrd="1" presId="urn:microsoft.com/office/officeart/2005/8/layout/cycle4"/>
    <dgm:cxn modelId="{72942289-7108-0140-880D-69AD927FE955}" type="presOf" srcId="{BC3CB40B-13B5-A94E-96FB-17E4834AE12E}" destId="{23FFA3DA-4A70-884A-97EC-3C3D27F437F2}" srcOrd="0" destOrd="0" presId="urn:microsoft.com/office/officeart/2005/8/layout/cycle4"/>
    <dgm:cxn modelId="{C087B99D-98BA-F548-A19C-7D7B94FBF87D}" type="presOf" srcId="{A4DE0F66-D7FA-4949-BB29-F424AD7E5A8E}" destId="{3BE2404F-DC53-E046-BA39-DB9729EA2666}" srcOrd="1" destOrd="0" presId="urn:microsoft.com/office/officeart/2005/8/layout/cycle4"/>
    <dgm:cxn modelId="{F1EB3FA0-425D-714E-902E-AE088F7C76C4}" srcId="{0C646752-933B-8F4C-98DC-80BA188872C5}" destId="{DF9BF9A9-48C8-8343-9F30-07657CBA91D3}" srcOrd="1" destOrd="0" parTransId="{6D1A17E8-F412-694A-BA57-3DC3BDCACE6A}" sibTransId="{5998D1CB-7615-A947-A7C6-FFF0D82C25B3}"/>
    <dgm:cxn modelId="{08954AAE-5414-DD4B-8288-1E81C725AC65}" type="presOf" srcId="{DA8D5810-1068-424C-90EF-468B9C687675}" destId="{3F31B38E-B35A-DC44-9152-6AC2394CE8FE}" srcOrd="0" destOrd="0" presId="urn:microsoft.com/office/officeart/2005/8/layout/cycle4"/>
    <dgm:cxn modelId="{926335B6-7FF5-424F-B817-8478C534B2F1}" srcId="{DF9BF9A9-48C8-8343-9F30-07657CBA91D3}" destId="{5F1EFC64-8A4F-9A40-A5B9-062803E1D704}" srcOrd="0" destOrd="0" parTransId="{C453E45B-A876-3441-A45A-30E785FC9CC5}" sibTransId="{D6906F37-6C57-EF4F-AD43-197C60D678BC}"/>
    <dgm:cxn modelId="{EF35D7BA-4EC7-864A-BBF6-566FC8C5B0C4}" type="presOf" srcId="{B15DD778-D5BA-154F-9C10-0921A23D1737}" destId="{E76864AD-368C-F646-945C-5CCD9202B643}" srcOrd="0" destOrd="1" presId="urn:microsoft.com/office/officeart/2005/8/layout/cycle4"/>
    <dgm:cxn modelId="{DA433FBD-2E0B-9B4D-84BC-32ECF5B709AF}" type="presOf" srcId="{AEC75574-2A0D-554A-8B1B-B8799BC9C629}" destId="{8816E05D-D22F-6E44-84E9-0F6908BF8E15}" srcOrd="0" destOrd="1" presId="urn:microsoft.com/office/officeart/2005/8/layout/cycle4"/>
    <dgm:cxn modelId="{E2B56BC2-0FD3-9F43-AD18-0777F903F664}" type="presOf" srcId="{18FDC711-DA90-504A-A560-19ABD81B0D33}" destId="{8FBA5261-CC0D-CD46-BB7B-E780B63B9BC1}" srcOrd="0" destOrd="1" presId="urn:microsoft.com/office/officeart/2005/8/layout/cycle4"/>
    <dgm:cxn modelId="{AD46C4CF-88FF-1346-BFAC-5A720640F798}" type="presOf" srcId="{DF9BF9A9-48C8-8343-9F30-07657CBA91D3}" destId="{102EC93D-5240-9447-990A-15B95FBE95A3}" srcOrd="0" destOrd="0" presId="urn:microsoft.com/office/officeart/2005/8/layout/cycle4"/>
    <dgm:cxn modelId="{DD51C5D4-DB35-E34F-95B7-FDD0A4D8FAC1}" srcId="{0C646752-933B-8F4C-98DC-80BA188872C5}" destId="{BC3CB40B-13B5-A94E-96FB-17E4834AE12E}" srcOrd="3" destOrd="0" parTransId="{7836255F-923F-8342-B888-EEB7877B9E8C}" sibTransId="{B67AEE24-C333-FC43-8E08-937EC48EF6FA}"/>
    <dgm:cxn modelId="{A93DD8DC-F53A-914C-A821-164BB7AF4B64}" srcId="{0C646752-933B-8F4C-98DC-80BA188872C5}" destId="{DA8D5810-1068-424C-90EF-468B9C687675}" srcOrd="0" destOrd="0" parTransId="{BCBEDE26-5D6F-654B-A3AC-F13C56101485}" sibTransId="{157EE2F1-FDFF-9643-93B3-6DBAEB3DE766}"/>
    <dgm:cxn modelId="{AD7633DD-5BDE-C941-86A1-E3C96907A66C}" type="presOf" srcId="{964A705C-B852-B645-94C7-2A9CEBBA871B}" destId="{9D91EA8F-05CC-6242-983D-D890048E7D26}" srcOrd="0" destOrd="0" presId="urn:microsoft.com/office/officeart/2005/8/layout/cycle4"/>
    <dgm:cxn modelId="{5C06E9E4-5A1D-7541-9534-9A361BBC816B}" type="presOf" srcId="{A9FDC7A0-9D2E-B24D-AF07-4B0E7289B8A6}" destId="{8816E05D-D22F-6E44-84E9-0F6908BF8E15}" srcOrd="0" destOrd="2" presId="urn:microsoft.com/office/officeart/2005/8/layout/cycle4"/>
    <dgm:cxn modelId="{41EA6DEC-14C2-D943-B3B8-47FC341FDB4A}" srcId="{964A705C-B852-B645-94C7-2A9CEBBA871B}" destId="{49B54DB5-F235-1542-A0A7-74C01F249AC4}" srcOrd="0" destOrd="0" parTransId="{030C7BE4-8C02-8240-AB68-3AA1296DE145}" sibTransId="{58DE6CB2-994A-0841-A9A3-0BBC3A3DF34E}"/>
    <dgm:cxn modelId="{3C47E0F4-5944-0747-9235-55B5E80C4B63}" type="presOf" srcId="{49B54DB5-F235-1542-A0A7-74C01F249AC4}" destId="{8816E05D-D22F-6E44-84E9-0F6908BF8E15}" srcOrd="0" destOrd="0" presId="urn:microsoft.com/office/officeart/2005/8/layout/cycle4"/>
    <dgm:cxn modelId="{117000F9-E580-354E-911A-A20E180A5CFF}" type="presOf" srcId="{965F005B-6F88-FE40-81EE-CDB2AFDFD7F8}" destId="{A720C4B5-8821-AC4F-A3FA-61789100D685}" srcOrd="1" destOrd="0" presId="urn:microsoft.com/office/officeart/2005/8/layout/cycle4"/>
    <dgm:cxn modelId="{A2A89EFE-EFCA-714F-9F8B-0B661DBCED76}" type="presOf" srcId="{0C646752-933B-8F4C-98DC-80BA188872C5}" destId="{EDDA072B-D87B-6E49-8908-78CC6CE2F1F5}" srcOrd="0" destOrd="0" presId="urn:microsoft.com/office/officeart/2005/8/layout/cycle4"/>
    <dgm:cxn modelId="{25D6C886-672B-AC42-813B-6BD72C22A25E}" type="presParOf" srcId="{EDDA072B-D87B-6E49-8908-78CC6CE2F1F5}" destId="{6C217104-99BF-4246-91D5-A255C2540D05}" srcOrd="0" destOrd="0" presId="urn:microsoft.com/office/officeart/2005/8/layout/cycle4"/>
    <dgm:cxn modelId="{20A13C61-3481-474F-8EE4-027F1EF1AE2F}" type="presParOf" srcId="{6C217104-99BF-4246-91D5-A255C2540D05}" destId="{35578745-69A9-6E4E-9E2A-A8DFD383680A}" srcOrd="0" destOrd="0" presId="urn:microsoft.com/office/officeart/2005/8/layout/cycle4"/>
    <dgm:cxn modelId="{6AAE5902-4F22-4841-B240-85F488FCCF1C}" type="presParOf" srcId="{35578745-69A9-6E4E-9E2A-A8DFD383680A}" destId="{E76864AD-368C-F646-945C-5CCD9202B643}" srcOrd="0" destOrd="0" presId="urn:microsoft.com/office/officeart/2005/8/layout/cycle4"/>
    <dgm:cxn modelId="{7BEC1812-38DE-7547-8F3A-46A7DE9D950D}" type="presParOf" srcId="{35578745-69A9-6E4E-9E2A-A8DFD383680A}" destId="{A720C4B5-8821-AC4F-A3FA-61789100D685}" srcOrd="1" destOrd="0" presId="urn:microsoft.com/office/officeart/2005/8/layout/cycle4"/>
    <dgm:cxn modelId="{158531CE-D0AA-C146-B4B1-1880378F823C}" type="presParOf" srcId="{6C217104-99BF-4246-91D5-A255C2540D05}" destId="{21FB0699-3326-3243-9750-F1CCC3D19DF8}" srcOrd="1" destOrd="0" presId="urn:microsoft.com/office/officeart/2005/8/layout/cycle4"/>
    <dgm:cxn modelId="{253546D4-8776-BC4B-90E2-6981D6D14B9D}" type="presParOf" srcId="{21FB0699-3326-3243-9750-F1CCC3D19DF8}" destId="{8FBA5261-CC0D-CD46-BB7B-E780B63B9BC1}" srcOrd="0" destOrd="0" presId="urn:microsoft.com/office/officeart/2005/8/layout/cycle4"/>
    <dgm:cxn modelId="{83D96090-024F-3644-AC03-F7880A9B73EF}" type="presParOf" srcId="{21FB0699-3326-3243-9750-F1CCC3D19DF8}" destId="{BDE0BA12-D9BE-0946-A0BF-EEA5E0504603}" srcOrd="1" destOrd="0" presId="urn:microsoft.com/office/officeart/2005/8/layout/cycle4"/>
    <dgm:cxn modelId="{FF0ABE39-5DC8-F74B-8AD1-C4649BDF22AA}" type="presParOf" srcId="{6C217104-99BF-4246-91D5-A255C2540D05}" destId="{46799FEA-0805-5D4C-A7CC-5AF01D138DD0}" srcOrd="2" destOrd="0" presId="urn:microsoft.com/office/officeart/2005/8/layout/cycle4"/>
    <dgm:cxn modelId="{F9F1601E-DDD4-DF42-B9C2-0AC31CEFADAC}" type="presParOf" srcId="{46799FEA-0805-5D4C-A7CC-5AF01D138DD0}" destId="{8816E05D-D22F-6E44-84E9-0F6908BF8E15}" srcOrd="0" destOrd="0" presId="urn:microsoft.com/office/officeart/2005/8/layout/cycle4"/>
    <dgm:cxn modelId="{D2F719F9-0471-9146-97D6-8C095D7E23FD}" type="presParOf" srcId="{46799FEA-0805-5D4C-A7CC-5AF01D138DD0}" destId="{90484248-783D-1E49-AF11-9FFC30746AC7}" srcOrd="1" destOrd="0" presId="urn:microsoft.com/office/officeart/2005/8/layout/cycle4"/>
    <dgm:cxn modelId="{C6113C15-B46A-F94E-B894-C82668B9CDB3}" type="presParOf" srcId="{6C217104-99BF-4246-91D5-A255C2540D05}" destId="{F029A326-CDC2-664A-BC6D-82E5DB534888}" srcOrd="3" destOrd="0" presId="urn:microsoft.com/office/officeart/2005/8/layout/cycle4"/>
    <dgm:cxn modelId="{EC5AFCFF-86B5-934F-B7FD-B22CF25E4FEF}" type="presParOf" srcId="{F029A326-CDC2-664A-BC6D-82E5DB534888}" destId="{8D6BCDD3-592A-6547-909A-47D9257C0525}" srcOrd="0" destOrd="0" presId="urn:microsoft.com/office/officeart/2005/8/layout/cycle4"/>
    <dgm:cxn modelId="{1EAB206A-2718-1A42-8178-15DA984A3012}" type="presParOf" srcId="{F029A326-CDC2-664A-BC6D-82E5DB534888}" destId="{3BE2404F-DC53-E046-BA39-DB9729EA2666}" srcOrd="1" destOrd="0" presId="urn:microsoft.com/office/officeart/2005/8/layout/cycle4"/>
    <dgm:cxn modelId="{C5476179-B8F6-7943-AC5B-07DA6DBCB364}" type="presParOf" srcId="{6C217104-99BF-4246-91D5-A255C2540D05}" destId="{A7FD71AF-F55B-0949-ACD2-59E09759C3E1}" srcOrd="4" destOrd="0" presId="urn:microsoft.com/office/officeart/2005/8/layout/cycle4"/>
    <dgm:cxn modelId="{91ECAF31-3461-8F49-8EB4-12B9AE10819A}" type="presParOf" srcId="{EDDA072B-D87B-6E49-8908-78CC6CE2F1F5}" destId="{82739E16-BF36-D541-A686-11CAEEE27EEE}" srcOrd="1" destOrd="0" presId="urn:microsoft.com/office/officeart/2005/8/layout/cycle4"/>
    <dgm:cxn modelId="{50381A7E-B05A-454F-9A90-D3C6AF5FAB9A}" type="presParOf" srcId="{82739E16-BF36-D541-A686-11CAEEE27EEE}" destId="{3F31B38E-B35A-DC44-9152-6AC2394CE8FE}" srcOrd="0" destOrd="0" presId="urn:microsoft.com/office/officeart/2005/8/layout/cycle4"/>
    <dgm:cxn modelId="{D4D54850-18A0-D048-B63D-D1347845BC3E}" type="presParOf" srcId="{82739E16-BF36-D541-A686-11CAEEE27EEE}" destId="{102EC93D-5240-9447-990A-15B95FBE95A3}" srcOrd="1" destOrd="0" presId="urn:microsoft.com/office/officeart/2005/8/layout/cycle4"/>
    <dgm:cxn modelId="{7430D035-8DD9-DB4D-9B9C-CCF553D92ECB}" type="presParOf" srcId="{82739E16-BF36-D541-A686-11CAEEE27EEE}" destId="{9D91EA8F-05CC-6242-983D-D890048E7D26}" srcOrd="2" destOrd="0" presId="urn:microsoft.com/office/officeart/2005/8/layout/cycle4"/>
    <dgm:cxn modelId="{58034007-1A07-634F-9159-F690947A94AA}" type="presParOf" srcId="{82739E16-BF36-D541-A686-11CAEEE27EEE}" destId="{23FFA3DA-4A70-884A-97EC-3C3D27F437F2}" srcOrd="3" destOrd="0" presId="urn:microsoft.com/office/officeart/2005/8/layout/cycle4"/>
    <dgm:cxn modelId="{F5E6AD25-BF92-BE46-9C48-F09BF300A853}" type="presParOf" srcId="{82739E16-BF36-D541-A686-11CAEEE27EEE}" destId="{9DD07C7D-8A75-E54B-9FCE-1DFD64734F51}" srcOrd="4" destOrd="0" presId="urn:microsoft.com/office/officeart/2005/8/layout/cycle4"/>
    <dgm:cxn modelId="{12641419-2C45-3843-AF04-D8A1C1F2517C}" type="presParOf" srcId="{EDDA072B-D87B-6E49-8908-78CC6CE2F1F5}" destId="{EC5CE43C-445F-A243-A056-99BA6AFE98E4}" srcOrd="2" destOrd="0" presId="urn:microsoft.com/office/officeart/2005/8/layout/cycle4"/>
    <dgm:cxn modelId="{280703DD-9338-7048-B693-083758ED10A0}" type="presParOf" srcId="{EDDA072B-D87B-6E49-8908-78CC6CE2F1F5}" destId="{CF7656FC-E88C-FB42-9629-63411CA5B684}" srcOrd="3" destOrd="0" presId="urn:microsoft.com/office/officeart/2005/8/layout/cycle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1CBDA86-B76E-5448-B0BD-1A9BA8B7119F}">
      <dsp:nvSpPr>
        <dsp:cNvPr id="0" name=""/>
        <dsp:cNvSpPr/>
      </dsp:nvSpPr>
      <dsp:spPr>
        <a:xfrm rot="5400000">
          <a:off x="3753961" y="-1459537"/>
          <a:ext cx="782637" cy="3901440"/>
        </a:xfrm>
        <a:prstGeom prst="round2Same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900" kern="1200" dirty="0"/>
            <a:t>客户端技术分析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900" kern="1200" dirty="0"/>
            <a:t>闲鱼</a:t>
          </a:r>
          <a:r>
            <a:rPr lang="en-US" altLang="zh-CN" sz="1900" kern="1200" dirty="0"/>
            <a:t>flutter</a:t>
          </a:r>
          <a:r>
            <a:rPr lang="zh-CN" altLang="en-US" sz="1900" kern="1200" dirty="0"/>
            <a:t>选择</a:t>
          </a:r>
        </a:p>
      </dsp:txBody>
      <dsp:txXfrm rot="-5400000">
        <a:off x="2194560" y="138069"/>
        <a:ext cx="3863235" cy="706227"/>
      </dsp:txXfrm>
    </dsp:sp>
    <dsp:sp modelId="{07AFC5D3-3913-4C42-A38D-C450A228E73F}">
      <dsp:nvSpPr>
        <dsp:cNvPr id="0" name=""/>
        <dsp:cNvSpPr/>
      </dsp:nvSpPr>
      <dsp:spPr>
        <a:xfrm>
          <a:off x="0" y="2033"/>
          <a:ext cx="2194560" cy="978296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66675" rIns="133350" bIns="66675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500" kern="1200" dirty="0"/>
            <a:t>技术选择</a:t>
          </a:r>
        </a:p>
      </dsp:txBody>
      <dsp:txXfrm>
        <a:off x="47756" y="49789"/>
        <a:ext cx="2099048" cy="882784"/>
      </dsp:txXfrm>
    </dsp:sp>
    <dsp:sp modelId="{AE3D0BB4-9D20-AD45-A53E-B26B4F053692}">
      <dsp:nvSpPr>
        <dsp:cNvPr id="0" name=""/>
        <dsp:cNvSpPr/>
      </dsp:nvSpPr>
      <dsp:spPr>
        <a:xfrm rot="5400000">
          <a:off x="3753961" y="-432325"/>
          <a:ext cx="782637" cy="3901440"/>
        </a:xfrm>
        <a:prstGeom prst="round2SameRect">
          <a:avLst/>
        </a:prstGeom>
        <a:solidFill>
          <a:schemeClr val="accent2">
            <a:tint val="40000"/>
            <a:alpha val="90000"/>
            <a:hueOff val="1675274"/>
            <a:satOff val="-1459"/>
            <a:lumOff val="-2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1675274"/>
              <a:satOff val="-1459"/>
              <a:lumOff val="-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900" kern="1200" dirty="0"/>
            <a:t>混合编译和调试体系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900" kern="1200" dirty="0"/>
            <a:t>混合栈开发</a:t>
          </a:r>
        </a:p>
      </dsp:txBody>
      <dsp:txXfrm rot="-5400000">
        <a:off x="2194560" y="1165281"/>
        <a:ext cx="3863235" cy="706227"/>
      </dsp:txXfrm>
    </dsp:sp>
    <dsp:sp modelId="{2B9FE180-0F4F-554F-8820-1948A96662C4}">
      <dsp:nvSpPr>
        <dsp:cNvPr id="0" name=""/>
        <dsp:cNvSpPr/>
      </dsp:nvSpPr>
      <dsp:spPr>
        <a:xfrm>
          <a:off x="0" y="1029245"/>
          <a:ext cx="2194560" cy="978296"/>
        </a:xfrm>
        <a:prstGeom prst="roundRect">
          <a:avLst/>
        </a:prstGeom>
        <a:solidFill>
          <a:schemeClr val="accent2">
            <a:hueOff val="1560506"/>
            <a:satOff val="-1946"/>
            <a:lumOff val="45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66675" rIns="133350" bIns="66675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500" kern="1200" dirty="0"/>
            <a:t>工程实践</a:t>
          </a:r>
        </a:p>
      </dsp:txBody>
      <dsp:txXfrm>
        <a:off x="47756" y="1077001"/>
        <a:ext cx="2099048" cy="882784"/>
      </dsp:txXfrm>
    </dsp:sp>
    <dsp:sp modelId="{5DDD6B4C-57D5-D647-A73D-74A581DBC0CB}">
      <dsp:nvSpPr>
        <dsp:cNvPr id="0" name=""/>
        <dsp:cNvSpPr/>
      </dsp:nvSpPr>
      <dsp:spPr>
        <a:xfrm rot="5400000">
          <a:off x="3753961" y="594885"/>
          <a:ext cx="782637" cy="3901440"/>
        </a:xfrm>
        <a:prstGeom prst="round2SameRect">
          <a:avLst/>
        </a:prstGeom>
        <a:solidFill>
          <a:schemeClr val="accent2">
            <a:tint val="40000"/>
            <a:alpha val="90000"/>
            <a:hueOff val="3350547"/>
            <a:satOff val="-2919"/>
            <a:lumOff val="-4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3350547"/>
              <a:satOff val="-2919"/>
              <a:lumOff val="-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900" kern="1200" dirty="0"/>
            <a:t>内存性能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900" kern="1200" dirty="0"/>
            <a:t>稳定性</a:t>
          </a:r>
        </a:p>
      </dsp:txBody>
      <dsp:txXfrm rot="-5400000">
        <a:off x="2194560" y="2192492"/>
        <a:ext cx="3863235" cy="706227"/>
      </dsp:txXfrm>
    </dsp:sp>
    <dsp:sp modelId="{41BE15D9-BEA2-2C40-B22E-0176322A5D12}">
      <dsp:nvSpPr>
        <dsp:cNvPr id="0" name=""/>
        <dsp:cNvSpPr/>
      </dsp:nvSpPr>
      <dsp:spPr>
        <a:xfrm>
          <a:off x="0" y="2056457"/>
          <a:ext cx="2194560" cy="978296"/>
        </a:xfrm>
        <a:prstGeom prst="roundRect">
          <a:avLst/>
        </a:prstGeom>
        <a:solidFill>
          <a:schemeClr val="accent2">
            <a:hueOff val="3121013"/>
            <a:satOff val="-3893"/>
            <a:lumOff val="91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66675" rIns="133350" bIns="66675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500" kern="1200" dirty="0"/>
            <a:t>问题实践</a:t>
          </a:r>
        </a:p>
      </dsp:txBody>
      <dsp:txXfrm>
        <a:off x="47756" y="2104213"/>
        <a:ext cx="2099048" cy="882784"/>
      </dsp:txXfrm>
    </dsp:sp>
    <dsp:sp modelId="{E30400DB-D2FD-B747-B972-B4111F40277B}">
      <dsp:nvSpPr>
        <dsp:cNvPr id="0" name=""/>
        <dsp:cNvSpPr/>
      </dsp:nvSpPr>
      <dsp:spPr>
        <a:xfrm rot="5400000">
          <a:off x="3753961" y="1622097"/>
          <a:ext cx="782637" cy="3901440"/>
        </a:xfrm>
        <a:prstGeom prst="round2SameRect">
          <a:avLst/>
        </a:prstGeom>
        <a:solidFill>
          <a:schemeClr val="accent2">
            <a:tint val="40000"/>
            <a:alpha val="90000"/>
            <a:hueOff val="5025821"/>
            <a:satOff val="-4378"/>
            <a:lumOff val="-6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5025821"/>
              <a:satOff val="-4378"/>
              <a:lumOff val="-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900" kern="1200" dirty="0"/>
            <a:t>性能状况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900" kern="1200" dirty="0"/>
            <a:t>crash</a:t>
          </a:r>
          <a:r>
            <a:rPr lang="zh-CN" altLang="en-US" sz="1900" kern="1200" dirty="0"/>
            <a:t>和</a:t>
          </a:r>
          <a:r>
            <a:rPr lang="en-US" altLang="zh-CN" sz="1900" kern="1200" dirty="0"/>
            <a:t>abort</a:t>
          </a:r>
          <a:endParaRPr lang="zh-CN" altLang="en-US" sz="1900" kern="1200" dirty="0"/>
        </a:p>
      </dsp:txBody>
      <dsp:txXfrm rot="-5400000">
        <a:off x="2194560" y="3219704"/>
        <a:ext cx="3863235" cy="706227"/>
      </dsp:txXfrm>
    </dsp:sp>
    <dsp:sp modelId="{8F5FF2AF-F131-0045-B9F5-02ECCED41953}">
      <dsp:nvSpPr>
        <dsp:cNvPr id="0" name=""/>
        <dsp:cNvSpPr/>
      </dsp:nvSpPr>
      <dsp:spPr>
        <a:xfrm>
          <a:off x="0" y="3083669"/>
          <a:ext cx="2194560" cy="978296"/>
        </a:xfrm>
        <a:prstGeom prst="roundRect">
          <a:avLst/>
        </a:prstGeom>
        <a:solidFill>
          <a:schemeClr val="accent2">
            <a:hueOff val="4681519"/>
            <a:satOff val="-5839"/>
            <a:lumOff val="137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66675" rIns="133350" bIns="66675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500" kern="1200" dirty="0"/>
            <a:t>上线效果</a:t>
          </a:r>
        </a:p>
      </dsp:txBody>
      <dsp:txXfrm>
        <a:off x="47756" y="3131425"/>
        <a:ext cx="2099048" cy="88278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1CBDA86-B76E-5448-B0BD-1A9BA8B7119F}">
      <dsp:nvSpPr>
        <dsp:cNvPr id="0" name=""/>
        <dsp:cNvSpPr/>
      </dsp:nvSpPr>
      <dsp:spPr>
        <a:xfrm rot="5400000">
          <a:off x="3753961" y="-1459537"/>
          <a:ext cx="782637" cy="3901440"/>
        </a:xfrm>
        <a:prstGeom prst="round2Same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900" kern="1200" dirty="0"/>
            <a:t>客户端技术分析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900" kern="1200" dirty="0"/>
            <a:t>闲鱼</a:t>
          </a:r>
          <a:r>
            <a:rPr lang="en-US" altLang="zh-CN" sz="1900" kern="1200" dirty="0"/>
            <a:t>flutter</a:t>
          </a:r>
          <a:r>
            <a:rPr lang="zh-CN" altLang="en-US" sz="1900" kern="1200" dirty="0"/>
            <a:t>选择</a:t>
          </a:r>
        </a:p>
      </dsp:txBody>
      <dsp:txXfrm rot="-5400000">
        <a:off x="2194560" y="138069"/>
        <a:ext cx="3863235" cy="706227"/>
      </dsp:txXfrm>
    </dsp:sp>
    <dsp:sp modelId="{07AFC5D3-3913-4C42-A38D-C450A228E73F}">
      <dsp:nvSpPr>
        <dsp:cNvPr id="0" name=""/>
        <dsp:cNvSpPr/>
      </dsp:nvSpPr>
      <dsp:spPr>
        <a:xfrm>
          <a:off x="0" y="2033"/>
          <a:ext cx="2194560" cy="978296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66675" rIns="133350" bIns="66675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500" kern="1200" dirty="0"/>
            <a:t>技术选择</a:t>
          </a:r>
        </a:p>
      </dsp:txBody>
      <dsp:txXfrm>
        <a:off x="47756" y="49789"/>
        <a:ext cx="2099048" cy="882784"/>
      </dsp:txXfrm>
    </dsp:sp>
    <dsp:sp modelId="{AE3D0BB4-9D20-AD45-A53E-B26B4F053692}">
      <dsp:nvSpPr>
        <dsp:cNvPr id="0" name=""/>
        <dsp:cNvSpPr/>
      </dsp:nvSpPr>
      <dsp:spPr>
        <a:xfrm rot="5400000">
          <a:off x="3753961" y="-432325"/>
          <a:ext cx="782637" cy="3901440"/>
        </a:xfrm>
        <a:prstGeom prst="round2SameRect">
          <a:avLst/>
        </a:prstGeom>
        <a:solidFill>
          <a:schemeClr val="accent2">
            <a:tint val="40000"/>
            <a:alpha val="90000"/>
            <a:hueOff val="1675274"/>
            <a:satOff val="-1459"/>
            <a:lumOff val="-2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1675274"/>
              <a:satOff val="-1459"/>
              <a:lumOff val="-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900" kern="1200" dirty="0"/>
            <a:t>混合编译和调试体系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900" kern="1200" dirty="0"/>
            <a:t>混合栈开发</a:t>
          </a:r>
        </a:p>
      </dsp:txBody>
      <dsp:txXfrm rot="-5400000">
        <a:off x="2194560" y="1165281"/>
        <a:ext cx="3863235" cy="706227"/>
      </dsp:txXfrm>
    </dsp:sp>
    <dsp:sp modelId="{2B9FE180-0F4F-554F-8820-1948A96662C4}">
      <dsp:nvSpPr>
        <dsp:cNvPr id="0" name=""/>
        <dsp:cNvSpPr/>
      </dsp:nvSpPr>
      <dsp:spPr>
        <a:xfrm>
          <a:off x="0" y="1029245"/>
          <a:ext cx="2194560" cy="978296"/>
        </a:xfrm>
        <a:prstGeom prst="roundRect">
          <a:avLst/>
        </a:prstGeom>
        <a:solidFill>
          <a:schemeClr val="accent2">
            <a:hueOff val="1560506"/>
            <a:satOff val="-1946"/>
            <a:lumOff val="45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66675" rIns="133350" bIns="66675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500" kern="1200" dirty="0"/>
            <a:t>工程实践</a:t>
          </a:r>
        </a:p>
      </dsp:txBody>
      <dsp:txXfrm>
        <a:off x="47756" y="1077001"/>
        <a:ext cx="2099048" cy="882784"/>
      </dsp:txXfrm>
    </dsp:sp>
    <dsp:sp modelId="{5DDD6B4C-57D5-D647-A73D-74A581DBC0CB}">
      <dsp:nvSpPr>
        <dsp:cNvPr id="0" name=""/>
        <dsp:cNvSpPr/>
      </dsp:nvSpPr>
      <dsp:spPr>
        <a:xfrm rot="5400000">
          <a:off x="3753961" y="594885"/>
          <a:ext cx="782637" cy="3901440"/>
        </a:xfrm>
        <a:prstGeom prst="round2SameRect">
          <a:avLst/>
        </a:prstGeom>
        <a:solidFill>
          <a:schemeClr val="accent2">
            <a:tint val="40000"/>
            <a:alpha val="90000"/>
            <a:hueOff val="3350547"/>
            <a:satOff val="-2919"/>
            <a:lumOff val="-4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3350547"/>
              <a:satOff val="-2919"/>
              <a:lumOff val="-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900" kern="1200" dirty="0"/>
            <a:t>内存性能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900" kern="1200" dirty="0"/>
            <a:t>稳定性</a:t>
          </a:r>
        </a:p>
      </dsp:txBody>
      <dsp:txXfrm rot="-5400000">
        <a:off x="2194560" y="2192492"/>
        <a:ext cx="3863235" cy="706227"/>
      </dsp:txXfrm>
    </dsp:sp>
    <dsp:sp modelId="{41BE15D9-BEA2-2C40-B22E-0176322A5D12}">
      <dsp:nvSpPr>
        <dsp:cNvPr id="0" name=""/>
        <dsp:cNvSpPr/>
      </dsp:nvSpPr>
      <dsp:spPr>
        <a:xfrm>
          <a:off x="0" y="2056457"/>
          <a:ext cx="2194560" cy="978296"/>
        </a:xfrm>
        <a:prstGeom prst="roundRect">
          <a:avLst/>
        </a:prstGeom>
        <a:solidFill>
          <a:schemeClr val="accent2">
            <a:hueOff val="3121013"/>
            <a:satOff val="-3893"/>
            <a:lumOff val="91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66675" rIns="133350" bIns="66675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500" kern="1200" dirty="0"/>
            <a:t>问题实践</a:t>
          </a:r>
        </a:p>
      </dsp:txBody>
      <dsp:txXfrm>
        <a:off x="47756" y="2104213"/>
        <a:ext cx="2099048" cy="882784"/>
      </dsp:txXfrm>
    </dsp:sp>
    <dsp:sp modelId="{E30400DB-D2FD-B747-B972-B4111F40277B}">
      <dsp:nvSpPr>
        <dsp:cNvPr id="0" name=""/>
        <dsp:cNvSpPr/>
      </dsp:nvSpPr>
      <dsp:spPr>
        <a:xfrm rot="5400000">
          <a:off x="3753961" y="1622097"/>
          <a:ext cx="782637" cy="3901440"/>
        </a:xfrm>
        <a:prstGeom prst="round2SameRect">
          <a:avLst/>
        </a:prstGeom>
        <a:solidFill>
          <a:schemeClr val="accent2">
            <a:tint val="40000"/>
            <a:alpha val="90000"/>
            <a:hueOff val="5025821"/>
            <a:satOff val="-4378"/>
            <a:lumOff val="-6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5025821"/>
              <a:satOff val="-4378"/>
              <a:lumOff val="-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900" kern="1200" dirty="0"/>
            <a:t>性能状况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900" kern="1200" dirty="0"/>
            <a:t>crash</a:t>
          </a:r>
          <a:r>
            <a:rPr lang="zh-CN" altLang="en-US" sz="1900" kern="1200" dirty="0"/>
            <a:t>和</a:t>
          </a:r>
          <a:r>
            <a:rPr lang="en-US" altLang="zh-CN" sz="1900" kern="1200" dirty="0"/>
            <a:t>abort</a:t>
          </a:r>
          <a:endParaRPr lang="zh-CN" altLang="en-US" sz="1900" kern="1200" dirty="0"/>
        </a:p>
      </dsp:txBody>
      <dsp:txXfrm rot="-5400000">
        <a:off x="2194560" y="3219704"/>
        <a:ext cx="3863235" cy="706227"/>
      </dsp:txXfrm>
    </dsp:sp>
    <dsp:sp modelId="{8F5FF2AF-F131-0045-B9F5-02ECCED41953}">
      <dsp:nvSpPr>
        <dsp:cNvPr id="0" name=""/>
        <dsp:cNvSpPr/>
      </dsp:nvSpPr>
      <dsp:spPr>
        <a:xfrm>
          <a:off x="0" y="3083669"/>
          <a:ext cx="2194560" cy="978296"/>
        </a:xfrm>
        <a:prstGeom prst="roundRect">
          <a:avLst/>
        </a:prstGeom>
        <a:solidFill>
          <a:schemeClr val="accent2">
            <a:hueOff val="4681519"/>
            <a:satOff val="-5839"/>
            <a:lumOff val="137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66675" rIns="133350" bIns="66675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500" kern="1200" dirty="0"/>
            <a:t>上线效果</a:t>
          </a:r>
        </a:p>
      </dsp:txBody>
      <dsp:txXfrm>
        <a:off x="47756" y="3131425"/>
        <a:ext cx="2099048" cy="88278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1CBDA86-B76E-5448-B0BD-1A9BA8B7119F}">
      <dsp:nvSpPr>
        <dsp:cNvPr id="0" name=""/>
        <dsp:cNvSpPr/>
      </dsp:nvSpPr>
      <dsp:spPr>
        <a:xfrm rot="5400000">
          <a:off x="3753961" y="-1459537"/>
          <a:ext cx="782637" cy="3901440"/>
        </a:xfrm>
        <a:prstGeom prst="round2Same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900" kern="1200" dirty="0"/>
            <a:t>客户端技术分析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900" kern="1200" dirty="0"/>
            <a:t>闲鱼</a:t>
          </a:r>
          <a:r>
            <a:rPr lang="en-US" altLang="zh-CN" sz="1900" kern="1200" dirty="0"/>
            <a:t>flutter</a:t>
          </a:r>
          <a:r>
            <a:rPr lang="zh-CN" altLang="en-US" sz="1900" kern="1200" dirty="0"/>
            <a:t>选择</a:t>
          </a:r>
        </a:p>
      </dsp:txBody>
      <dsp:txXfrm rot="-5400000">
        <a:off x="2194560" y="138069"/>
        <a:ext cx="3863235" cy="706227"/>
      </dsp:txXfrm>
    </dsp:sp>
    <dsp:sp modelId="{07AFC5D3-3913-4C42-A38D-C450A228E73F}">
      <dsp:nvSpPr>
        <dsp:cNvPr id="0" name=""/>
        <dsp:cNvSpPr/>
      </dsp:nvSpPr>
      <dsp:spPr>
        <a:xfrm>
          <a:off x="0" y="2033"/>
          <a:ext cx="2194560" cy="978296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66675" rIns="133350" bIns="66675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500" kern="1200" dirty="0"/>
            <a:t>技术选择</a:t>
          </a:r>
        </a:p>
      </dsp:txBody>
      <dsp:txXfrm>
        <a:off x="47756" y="49789"/>
        <a:ext cx="2099048" cy="882784"/>
      </dsp:txXfrm>
    </dsp:sp>
    <dsp:sp modelId="{AE3D0BB4-9D20-AD45-A53E-B26B4F053692}">
      <dsp:nvSpPr>
        <dsp:cNvPr id="0" name=""/>
        <dsp:cNvSpPr/>
      </dsp:nvSpPr>
      <dsp:spPr>
        <a:xfrm rot="5400000">
          <a:off x="3753961" y="-432325"/>
          <a:ext cx="782637" cy="3901440"/>
        </a:xfrm>
        <a:prstGeom prst="round2SameRect">
          <a:avLst/>
        </a:prstGeom>
        <a:solidFill>
          <a:schemeClr val="accent2">
            <a:tint val="40000"/>
            <a:alpha val="90000"/>
            <a:hueOff val="1675274"/>
            <a:satOff val="-1459"/>
            <a:lumOff val="-2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1675274"/>
              <a:satOff val="-1459"/>
              <a:lumOff val="-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900" kern="1200" dirty="0"/>
            <a:t>混合编译和调试体系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900" kern="1200" dirty="0"/>
            <a:t>混合栈开发</a:t>
          </a:r>
        </a:p>
      </dsp:txBody>
      <dsp:txXfrm rot="-5400000">
        <a:off x="2194560" y="1165281"/>
        <a:ext cx="3863235" cy="706227"/>
      </dsp:txXfrm>
    </dsp:sp>
    <dsp:sp modelId="{2B9FE180-0F4F-554F-8820-1948A96662C4}">
      <dsp:nvSpPr>
        <dsp:cNvPr id="0" name=""/>
        <dsp:cNvSpPr/>
      </dsp:nvSpPr>
      <dsp:spPr>
        <a:xfrm>
          <a:off x="0" y="1029245"/>
          <a:ext cx="2194560" cy="978296"/>
        </a:xfrm>
        <a:prstGeom prst="roundRect">
          <a:avLst/>
        </a:prstGeom>
        <a:solidFill>
          <a:schemeClr val="accent2">
            <a:hueOff val="1560506"/>
            <a:satOff val="-1946"/>
            <a:lumOff val="45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66675" rIns="133350" bIns="66675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500" kern="1200" dirty="0"/>
            <a:t>工程实践</a:t>
          </a:r>
        </a:p>
      </dsp:txBody>
      <dsp:txXfrm>
        <a:off x="47756" y="1077001"/>
        <a:ext cx="2099048" cy="882784"/>
      </dsp:txXfrm>
    </dsp:sp>
    <dsp:sp modelId="{5DDD6B4C-57D5-D647-A73D-74A581DBC0CB}">
      <dsp:nvSpPr>
        <dsp:cNvPr id="0" name=""/>
        <dsp:cNvSpPr/>
      </dsp:nvSpPr>
      <dsp:spPr>
        <a:xfrm rot="5400000">
          <a:off x="3753961" y="594885"/>
          <a:ext cx="782637" cy="3901440"/>
        </a:xfrm>
        <a:prstGeom prst="round2SameRect">
          <a:avLst/>
        </a:prstGeom>
        <a:solidFill>
          <a:schemeClr val="accent2">
            <a:tint val="40000"/>
            <a:alpha val="90000"/>
            <a:hueOff val="3350547"/>
            <a:satOff val="-2919"/>
            <a:lumOff val="-4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3350547"/>
              <a:satOff val="-2919"/>
              <a:lumOff val="-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900" kern="1200" dirty="0"/>
            <a:t>内存性能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900" kern="1200" dirty="0"/>
            <a:t>稳定性</a:t>
          </a:r>
        </a:p>
      </dsp:txBody>
      <dsp:txXfrm rot="-5400000">
        <a:off x="2194560" y="2192492"/>
        <a:ext cx="3863235" cy="706227"/>
      </dsp:txXfrm>
    </dsp:sp>
    <dsp:sp modelId="{41BE15D9-BEA2-2C40-B22E-0176322A5D12}">
      <dsp:nvSpPr>
        <dsp:cNvPr id="0" name=""/>
        <dsp:cNvSpPr/>
      </dsp:nvSpPr>
      <dsp:spPr>
        <a:xfrm>
          <a:off x="0" y="2056457"/>
          <a:ext cx="2194560" cy="978296"/>
        </a:xfrm>
        <a:prstGeom prst="roundRect">
          <a:avLst/>
        </a:prstGeom>
        <a:solidFill>
          <a:schemeClr val="accent2">
            <a:hueOff val="3121013"/>
            <a:satOff val="-3893"/>
            <a:lumOff val="91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66675" rIns="133350" bIns="66675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500" kern="1200" dirty="0"/>
            <a:t>问题实践</a:t>
          </a:r>
        </a:p>
      </dsp:txBody>
      <dsp:txXfrm>
        <a:off x="47756" y="2104213"/>
        <a:ext cx="2099048" cy="882784"/>
      </dsp:txXfrm>
    </dsp:sp>
    <dsp:sp modelId="{E30400DB-D2FD-B747-B972-B4111F40277B}">
      <dsp:nvSpPr>
        <dsp:cNvPr id="0" name=""/>
        <dsp:cNvSpPr/>
      </dsp:nvSpPr>
      <dsp:spPr>
        <a:xfrm rot="5400000">
          <a:off x="3753961" y="1622097"/>
          <a:ext cx="782637" cy="3901440"/>
        </a:xfrm>
        <a:prstGeom prst="round2SameRect">
          <a:avLst/>
        </a:prstGeom>
        <a:solidFill>
          <a:schemeClr val="accent2">
            <a:tint val="40000"/>
            <a:alpha val="90000"/>
            <a:hueOff val="5025821"/>
            <a:satOff val="-4378"/>
            <a:lumOff val="-6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5025821"/>
              <a:satOff val="-4378"/>
              <a:lumOff val="-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900" kern="1200" dirty="0"/>
            <a:t>性能状况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900" kern="1200" dirty="0"/>
            <a:t>crash</a:t>
          </a:r>
          <a:r>
            <a:rPr lang="zh-CN" altLang="en-US" sz="1900" kern="1200" dirty="0"/>
            <a:t>和</a:t>
          </a:r>
          <a:r>
            <a:rPr lang="en-US" altLang="zh-CN" sz="1900" kern="1200" dirty="0"/>
            <a:t>abort</a:t>
          </a:r>
          <a:endParaRPr lang="zh-CN" altLang="en-US" sz="1900" kern="1200" dirty="0"/>
        </a:p>
      </dsp:txBody>
      <dsp:txXfrm rot="-5400000">
        <a:off x="2194560" y="3219704"/>
        <a:ext cx="3863235" cy="706227"/>
      </dsp:txXfrm>
    </dsp:sp>
    <dsp:sp modelId="{8F5FF2AF-F131-0045-B9F5-02ECCED41953}">
      <dsp:nvSpPr>
        <dsp:cNvPr id="0" name=""/>
        <dsp:cNvSpPr/>
      </dsp:nvSpPr>
      <dsp:spPr>
        <a:xfrm>
          <a:off x="0" y="3083669"/>
          <a:ext cx="2194560" cy="978296"/>
        </a:xfrm>
        <a:prstGeom prst="roundRect">
          <a:avLst/>
        </a:prstGeom>
        <a:solidFill>
          <a:schemeClr val="accent2">
            <a:hueOff val="4681519"/>
            <a:satOff val="-5839"/>
            <a:lumOff val="137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66675" rIns="133350" bIns="66675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500" kern="1200" dirty="0"/>
            <a:t>上线效果</a:t>
          </a:r>
        </a:p>
      </dsp:txBody>
      <dsp:txXfrm>
        <a:off x="47756" y="3131425"/>
        <a:ext cx="2099048" cy="88278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3E628C-D2BF-3F40-AA6F-F135185C6AD7}">
      <dsp:nvSpPr>
        <dsp:cNvPr id="0" name=""/>
        <dsp:cNvSpPr/>
      </dsp:nvSpPr>
      <dsp:spPr>
        <a:xfrm>
          <a:off x="-5499429" y="-842112"/>
          <a:ext cx="6548833" cy="6548833"/>
        </a:xfrm>
        <a:prstGeom prst="blockArc">
          <a:avLst>
            <a:gd name="adj1" fmla="val 18900000"/>
            <a:gd name="adj2" fmla="val 2700000"/>
            <a:gd name="adj3" fmla="val 330"/>
          </a:avLst>
        </a:pr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A30D36C-2D52-0D44-8332-CCE487DA0483}">
      <dsp:nvSpPr>
        <dsp:cNvPr id="0" name=""/>
        <dsp:cNvSpPr/>
      </dsp:nvSpPr>
      <dsp:spPr>
        <a:xfrm>
          <a:off x="675207" y="486460"/>
          <a:ext cx="3281020" cy="972921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72257" tIns="78740" rIns="78740" bIns="7874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100" kern="1200" dirty="0"/>
            <a:t>GPU</a:t>
          </a:r>
          <a:r>
            <a:rPr lang="zh-CN" altLang="en-US" sz="3100" kern="1200" dirty="0"/>
            <a:t>后台渲染</a:t>
          </a:r>
        </a:p>
      </dsp:txBody>
      <dsp:txXfrm>
        <a:off x="675207" y="486460"/>
        <a:ext cx="3281020" cy="972921"/>
      </dsp:txXfrm>
    </dsp:sp>
    <dsp:sp modelId="{932EA7C9-3275-5449-812E-3E652FC725CC}">
      <dsp:nvSpPr>
        <dsp:cNvPr id="0" name=""/>
        <dsp:cNvSpPr/>
      </dsp:nvSpPr>
      <dsp:spPr>
        <a:xfrm>
          <a:off x="67131" y="364845"/>
          <a:ext cx="1216151" cy="121615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37B36E5-027F-AE49-8A3A-66F3B0048AD7}">
      <dsp:nvSpPr>
        <dsp:cNvPr id="0" name=""/>
        <dsp:cNvSpPr/>
      </dsp:nvSpPr>
      <dsp:spPr>
        <a:xfrm>
          <a:off x="1028864" y="1945843"/>
          <a:ext cx="2927363" cy="972921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72257" tIns="78740" rIns="78740" bIns="7874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100" kern="1200" dirty="0"/>
            <a:t>产物损坏</a:t>
          </a:r>
        </a:p>
      </dsp:txBody>
      <dsp:txXfrm>
        <a:off x="1028864" y="1945843"/>
        <a:ext cx="2927363" cy="972921"/>
      </dsp:txXfrm>
    </dsp:sp>
    <dsp:sp modelId="{739233E2-91A0-CF42-BBEE-DF0096249EF0}">
      <dsp:nvSpPr>
        <dsp:cNvPr id="0" name=""/>
        <dsp:cNvSpPr/>
      </dsp:nvSpPr>
      <dsp:spPr>
        <a:xfrm>
          <a:off x="420788" y="1824227"/>
          <a:ext cx="1216151" cy="121615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D271211-0B55-324A-9BDA-D2AE24F45130}">
      <dsp:nvSpPr>
        <dsp:cNvPr id="0" name=""/>
        <dsp:cNvSpPr/>
      </dsp:nvSpPr>
      <dsp:spPr>
        <a:xfrm>
          <a:off x="675207" y="3405225"/>
          <a:ext cx="3281020" cy="972921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72257" tIns="78740" rIns="78740" bIns="7874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100" kern="1200" dirty="0"/>
            <a:t>指令集不兼容</a:t>
          </a:r>
        </a:p>
      </dsp:txBody>
      <dsp:txXfrm>
        <a:off x="675207" y="3405225"/>
        <a:ext cx="3281020" cy="972921"/>
      </dsp:txXfrm>
    </dsp:sp>
    <dsp:sp modelId="{F6D39682-810F-8846-8122-89AAB6F92E29}">
      <dsp:nvSpPr>
        <dsp:cNvPr id="0" name=""/>
        <dsp:cNvSpPr/>
      </dsp:nvSpPr>
      <dsp:spPr>
        <a:xfrm>
          <a:off x="67131" y="3283610"/>
          <a:ext cx="1216151" cy="121615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1CBDA86-B76E-5448-B0BD-1A9BA8B7119F}">
      <dsp:nvSpPr>
        <dsp:cNvPr id="0" name=""/>
        <dsp:cNvSpPr/>
      </dsp:nvSpPr>
      <dsp:spPr>
        <a:xfrm rot="5400000">
          <a:off x="3753961" y="-1459537"/>
          <a:ext cx="782637" cy="3901440"/>
        </a:xfrm>
        <a:prstGeom prst="round2Same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900" kern="1200" dirty="0"/>
            <a:t>客户端技术分析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900" kern="1200" dirty="0"/>
            <a:t>闲鱼</a:t>
          </a:r>
          <a:r>
            <a:rPr lang="en-US" altLang="zh-CN" sz="1900" kern="1200" dirty="0"/>
            <a:t>flutter</a:t>
          </a:r>
          <a:r>
            <a:rPr lang="zh-CN" altLang="en-US" sz="1900" kern="1200" dirty="0"/>
            <a:t>选择</a:t>
          </a:r>
        </a:p>
      </dsp:txBody>
      <dsp:txXfrm rot="-5400000">
        <a:off x="2194560" y="138069"/>
        <a:ext cx="3863235" cy="706227"/>
      </dsp:txXfrm>
    </dsp:sp>
    <dsp:sp modelId="{07AFC5D3-3913-4C42-A38D-C450A228E73F}">
      <dsp:nvSpPr>
        <dsp:cNvPr id="0" name=""/>
        <dsp:cNvSpPr/>
      </dsp:nvSpPr>
      <dsp:spPr>
        <a:xfrm>
          <a:off x="0" y="2033"/>
          <a:ext cx="2194560" cy="978296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66675" rIns="133350" bIns="66675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500" kern="1200" dirty="0"/>
            <a:t>技术选择</a:t>
          </a:r>
        </a:p>
      </dsp:txBody>
      <dsp:txXfrm>
        <a:off x="47756" y="49789"/>
        <a:ext cx="2099048" cy="882784"/>
      </dsp:txXfrm>
    </dsp:sp>
    <dsp:sp modelId="{AE3D0BB4-9D20-AD45-A53E-B26B4F053692}">
      <dsp:nvSpPr>
        <dsp:cNvPr id="0" name=""/>
        <dsp:cNvSpPr/>
      </dsp:nvSpPr>
      <dsp:spPr>
        <a:xfrm rot="5400000">
          <a:off x="3753961" y="-432325"/>
          <a:ext cx="782637" cy="3901440"/>
        </a:xfrm>
        <a:prstGeom prst="round2SameRect">
          <a:avLst/>
        </a:prstGeom>
        <a:solidFill>
          <a:schemeClr val="accent2">
            <a:tint val="40000"/>
            <a:alpha val="90000"/>
            <a:hueOff val="1675274"/>
            <a:satOff val="-1459"/>
            <a:lumOff val="-2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1675274"/>
              <a:satOff val="-1459"/>
              <a:lumOff val="-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900" kern="1200" dirty="0"/>
            <a:t>混合编译和调试体系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900" kern="1200" dirty="0"/>
            <a:t>混合栈开发</a:t>
          </a:r>
        </a:p>
      </dsp:txBody>
      <dsp:txXfrm rot="-5400000">
        <a:off x="2194560" y="1165281"/>
        <a:ext cx="3863235" cy="706227"/>
      </dsp:txXfrm>
    </dsp:sp>
    <dsp:sp modelId="{2B9FE180-0F4F-554F-8820-1948A96662C4}">
      <dsp:nvSpPr>
        <dsp:cNvPr id="0" name=""/>
        <dsp:cNvSpPr/>
      </dsp:nvSpPr>
      <dsp:spPr>
        <a:xfrm>
          <a:off x="0" y="1029245"/>
          <a:ext cx="2194560" cy="978296"/>
        </a:xfrm>
        <a:prstGeom prst="roundRect">
          <a:avLst/>
        </a:prstGeom>
        <a:solidFill>
          <a:schemeClr val="accent2">
            <a:hueOff val="1560506"/>
            <a:satOff val="-1946"/>
            <a:lumOff val="45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66675" rIns="133350" bIns="66675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500" kern="1200" dirty="0"/>
            <a:t>工程实践</a:t>
          </a:r>
        </a:p>
      </dsp:txBody>
      <dsp:txXfrm>
        <a:off x="47756" y="1077001"/>
        <a:ext cx="2099048" cy="882784"/>
      </dsp:txXfrm>
    </dsp:sp>
    <dsp:sp modelId="{5DDD6B4C-57D5-D647-A73D-74A581DBC0CB}">
      <dsp:nvSpPr>
        <dsp:cNvPr id="0" name=""/>
        <dsp:cNvSpPr/>
      </dsp:nvSpPr>
      <dsp:spPr>
        <a:xfrm rot="5400000">
          <a:off x="3753961" y="594885"/>
          <a:ext cx="782637" cy="3901440"/>
        </a:xfrm>
        <a:prstGeom prst="round2SameRect">
          <a:avLst/>
        </a:prstGeom>
        <a:solidFill>
          <a:schemeClr val="accent2">
            <a:tint val="40000"/>
            <a:alpha val="90000"/>
            <a:hueOff val="3350547"/>
            <a:satOff val="-2919"/>
            <a:lumOff val="-4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3350547"/>
              <a:satOff val="-2919"/>
              <a:lumOff val="-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900" kern="1200" dirty="0"/>
            <a:t>内存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900" kern="1200" dirty="0"/>
            <a:t>兼容性</a:t>
          </a:r>
        </a:p>
      </dsp:txBody>
      <dsp:txXfrm rot="-5400000">
        <a:off x="2194560" y="2192492"/>
        <a:ext cx="3863235" cy="706227"/>
      </dsp:txXfrm>
    </dsp:sp>
    <dsp:sp modelId="{41BE15D9-BEA2-2C40-B22E-0176322A5D12}">
      <dsp:nvSpPr>
        <dsp:cNvPr id="0" name=""/>
        <dsp:cNvSpPr/>
      </dsp:nvSpPr>
      <dsp:spPr>
        <a:xfrm>
          <a:off x="0" y="2056457"/>
          <a:ext cx="2194560" cy="978296"/>
        </a:xfrm>
        <a:prstGeom prst="roundRect">
          <a:avLst/>
        </a:prstGeom>
        <a:solidFill>
          <a:schemeClr val="accent2">
            <a:hueOff val="3121013"/>
            <a:satOff val="-3893"/>
            <a:lumOff val="91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66675" rIns="133350" bIns="66675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500" kern="1200" dirty="0"/>
            <a:t>问题实践</a:t>
          </a:r>
        </a:p>
      </dsp:txBody>
      <dsp:txXfrm>
        <a:off x="47756" y="2104213"/>
        <a:ext cx="2099048" cy="882784"/>
      </dsp:txXfrm>
    </dsp:sp>
    <dsp:sp modelId="{E30400DB-D2FD-B747-B972-B4111F40277B}">
      <dsp:nvSpPr>
        <dsp:cNvPr id="0" name=""/>
        <dsp:cNvSpPr/>
      </dsp:nvSpPr>
      <dsp:spPr>
        <a:xfrm rot="5400000">
          <a:off x="3753961" y="1622097"/>
          <a:ext cx="782637" cy="3901440"/>
        </a:xfrm>
        <a:prstGeom prst="round2SameRect">
          <a:avLst/>
        </a:prstGeom>
        <a:solidFill>
          <a:schemeClr val="accent2">
            <a:tint val="40000"/>
            <a:alpha val="90000"/>
            <a:hueOff val="5025821"/>
            <a:satOff val="-4378"/>
            <a:lumOff val="-6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5025821"/>
              <a:satOff val="-4378"/>
              <a:lumOff val="-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900" kern="1200" dirty="0"/>
            <a:t>性能状况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900" kern="1200" dirty="0"/>
            <a:t>crash</a:t>
          </a:r>
          <a:r>
            <a:rPr lang="zh-CN" altLang="en-US" sz="1900" kern="1200" dirty="0"/>
            <a:t>和</a:t>
          </a:r>
          <a:r>
            <a:rPr lang="en-US" altLang="zh-CN" sz="1900" kern="1200" dirty="0"/>
            <a:t>abort</a:t>
          </a:r>
          <a:endParaRPr lang="zh-CN" altLang="en-US" sz="1900" kern="1200" dirty="0"/>
        </a:p>
      </dsp:txBody>
      <dsp:txXfrm rot="-5400000">
        <a:off x="2194560" y="3219704"/>
        <a:ext cx="3863235" cy="706227"/>
      </dsp:txXfrm>
    </dsp:sp>
    <dsp:sp modelId="{8F5FF2AF-F131-0045-B9F5-02ECCED41953}">
      <dsp:nvSpPr>
        <dsp:cNvPr id="0" name=""/>
        <dsp:cNvSpPr/>
      </dsp:nvSpPr>
      <dsp:spPr>
        <a:xfrm>
          <a:off x="0" y="3083669"/>
          <a:ext cx="2194560" cy="978296"/>
        </a:xfrm>
        <a:prstGeom prst="roundRect">
          <a:avLst/>
        </a:prstGeom>
        <a:solidFill>
          <a:schemeClr val="accent2">
            <a:hueOff val="4681519"/>
            <a:satOff val="-5839"/>
            <a:lumOff val="137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66675" rIns="133350" bIns="66675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500" kern="1200" dirty="0"/>
            <a:t>上线效果</a:t>
          </a:r>
        </a:p>
      </dsp:txBody>
      <dsp:txXfrm>
        <a:off x="47756" y="3131425"/>
        <a:ext cx="2099048" cy="88278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16E05D-D22F-6E44-84E9-0F6908BF8E15}">
      <dsp:nvSpPr>
        <dsp:cNvPr id="0" name=""/>
        <dsp:cNvSpPr/>
      </dsp:nvSpPr>
      <dsp:spPr>
        <a:xfrm>
          <a:off x="4336594" y="3221086"/>
          <a:ext cx="2340024" cy="15158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700" kern="1200" dirty="0"/>
            <a:t>视频编辑器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700" kern="1200" dirty="0"/>
            <a:t>图像编辑器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700" kern="1200" dirty="0"/>
            <a:t>视频播放器</a:t>
          </a:r>
        </a:p>
      </dsp:txBody>
      <dsp:txXfrm>
        <a:off x="5071898" y="3633334"/>
        <a:ext cx="1571423" cy="1070260"/>
      </dsp:txXfrm>
    </dsp:sp>
    <dsp:sp modelId="{8D6BCDD3-592A-6547-909A-47D9257C0525}">
      <dsp:nvSpPr>
        <dsp:cNvPr id="0" name=""/>
        <dsp:cNvSpPr/>
      </dsp:nvSpPr>
      <dsp:spPr>
        <a:xfrm>
          <a:off x="518659" y="3221086"/>
          <a:ext cx="2340024" cy="15158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700" kern="1200" dirty="0"/>
            <a:t>可用性和体验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700" kern="1200" dirty="0"/>
            <a:t>扩展</a:t>
          </a:r>
        </a:p>
      </dsp:txBody>
      <dsp:txXfrm>
        <a:off x="551956" y="3633334"/>
        <a:ext cx="1571423" cy="1070260"/>
      </dsp:txXfrm>
    </dsp:sp>
    <dsp:sp modelId="{8FBA5261-CC0D-CD46-BB7B-E780B63B9BC1}">
      <dsp:nvSpPr>
        <dsp:cNvPr id="0" name=""/>
        <dsp:cNvSpPr/>
      </dsp:nvSpPr>
      <dsp:spPr>
        <a:xfrm>
          <a:off x="4319114" y="52416"/>
          <a:ext cx="2340024" cy="15158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700" kern="1200" dirty="0"/>
            <a:t>自动化测试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700" kern="1200" dirty="0"/>
            <a:t>性能工具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700" kern="1200" dirty="0"/>
            <a:t>编译打包</a:t>
          </a:r>
        </a:p>
      </dsp:txBody>
      <dsp:txXfrm>
        <a:off x="5054418" y="85713"/>
        <a:ext cx="1571423" cy="1070260"/>
      </dsp:txXfrm>
    </dsp:sp>
    <dsp:sp modelId="{E76864AD-368C-F646-945C-5CCD9202B643}">
      <dsp:nvSpPr>
        <dsp:cNvPr id="0" name=""/>
        <dsp:cNvSpPr/>
      </dsp:nvSpPr>
      <dsp:spPr>
        <a:xfrm>
          <a:off x="518659" y="0"/>
          <a:ext cx="2340024" cy="15158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700" kern="1200" dirty="0"/>
            <a:t>框架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700" kern="1200" dirty="0"/>
            <a:t>插件一体化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700" kern="1200" dirty="0"/>
            <a:t>flutter</a:t>
          </a:r>
          <a:r>
            <a:rPr lang="zh-CN" altLang="en-US" sz="1700" kern="1200" dirty="0"/>
            <a:t>中间件</a:t>
          </a:r>
        </a:p>
      </dsp:txBody>
      <dsp:txXfrm>
        <a:off x="551956" y="33297"/>
        <a:ext cx="1571423" cy="1070260"/>
      </dsp:txXfrm>
    </dsp:sp>
    <dsp:sp modelId="{3F31B38E-B35A-DC44-9152-6AC2394CE8FE}">
      <dsp:nvSpPr>
        <dsp:cNvPr id="0" name=""/>
        <dsp:cNvSpPr/>
      </dsp:nvSpPr>
      <dsp:spPr>
        <a:xfrm>
          <a:off x="1499195" y="270002"/>
          <a:ext cx="2051074" cy="2051074"/>
        </a:xfrm>
        <a:prstGeom prst="pieWedg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163576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300" kern="1200" dirty="0"/>
            <a:t>架构设计</a:t>
          </a:r>
        </a:p>
      </dsp:txBody>
      <dsp:txXfrm>
        <a:off x="2099941" y="870748"/>
        <a:ext cx="1450328" cy="1450328"/>
      </dsp:txXfrm>
    </dsp:sp>
    <dsp:sp modelId="{102EC93D-5240-9447-990A-15B95FBE95A3}">
      <dsp:nvSpPr>
        <dsp:cNvPr id="0" name=""/>
        <dsp:cNvSpPr/>
      </dsp:nvSpPr>
      <dsp:spPr>
        <a:xfrm rot="5400000">
          <a:off x="3645007" y="270002"/>
          <a:ext cx="2051074" cy="2051074"/>
        </a:xfrm>
        <a:prstGeom prst="pieWedg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163576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300" kern="1200" dirty="0"/>
            <a:t>研发支撑</a:t>
          </a:r>
        </a:p>
      </dsp:txBody>
      <dsp:txXfrm rot="-5400000">
        <a:off x="3645007" y="870748"/>
        <a:ext cx="1450328" cy="1450328"/>
      </dsp:txXfrm>
    </dsp:sp>
    <dsp:sp modelId="{9D91EA8F-05CC-6242-983D-D890048E7D26}">
      <dsp:nvSpPr>
        <dsp:cNvPr id="0" name=""/>
        <dsp:cNvSpPr/>
      </dsp:nvSpPr>
      <dsp:spPr>
        <a:xfrm rot="10800000">
          <a:off x="3645007" y="2415814"/>
          <a:ext cx="2051074" cy="2051074"/>
        </a:xfrm>
        <a:prstGeom prst="pieWedg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163576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300" kern="1200" dirty="0"/>
            <a:t>音视频</a:t>
          </a:r>
        </a:p>
      </dsp:txBody>
      <dsp:txXfrm rot="10800000">
        <a:off x="3645007" y="2415814"/>
        <a:ext cx="1450328" cy="1450328"/>
      </dsp:txXfrm>
    </dsp:sp>
    <dsp:sp modelId="{23FFA3DA-4A70-884A-97EC-3C3D27F437F2}">
      <dsp:nvSpPr>
        <dsp:cNvPr id="0" name=""/>
        <dsp:cNvSpPr/>
      </dsp:nvSpPr>
      <dsp:spPr>
        <a:xfrm rot="16200000">
          <a:off x="1499195" y="2415814"/>
          <a:ext cx="2051074" cy="2051074"/>
        </a:xfrm>
        <a:prstGeom prst="pieWedg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163576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300" kern="1200" dirty="0" err="1"/>
            <a:t>AliFlutter</a:t>
          </a:r>
          <a:r>
            <a:rPr lang="en-US" altLang="zh-CN" sz="2300" kern="1200" dirty="0"/>
            <a:t> </a:t>
          </a:r>
          <a:endParaRPr lang="zh-CN" altLang="en-US" sz="2300" kern="1200" dirty="0"/>
        </a:p>
      </dsp:txBody>
      <dsp:txXfrm rot="5400000">
        <a:off x="2099941" y="2415814"/>
        <a:ext cx="1450328" cy="1450328"/>
      </dsp:txXfrm>
    </dsp:sp>
    <dsp:sp modelId="{EC5CE43C-445F-A243-A056-99BA6AFE98E4}">
      <dsp:nvSpPr>
        <dsp:cNvPr id="0" name=""/>
        <dsp:cNvSpPr/>
      </dsp:nvSpPr>
      <dsp:spPr>
        <a:xfrm>
          <a:off x="3243556" y="1942125"/>
          <a:ext cx="708165" cy="615795"/>
        </a:xfrm>
        <a:prstGeom prst="circular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F7656FC-E88C-FB42-9629-63411CA5B684}">
      <dsp:nvSpPr>
        <dsp:cNvPr id="0" name=""/>
        <dsp:cNvSpPr/>
      </dsp:nvSpPr>
      <dsp:spPr>
        <a:xfrm rot="10800000">
          <a:off x="3243556" y="2178970"/>
          <a:ext cx="708165" cy="615795"/>
        </a:xfrm>
        <a:prstGeom prst="circular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ycle4">
  <dgm:title val=""/>
  <dgm:desc val=""/>
  <dgm:catLst>
    <dgm:cat type="relationship" pri="26000"/>
    <dgm:cat type="cycle" pri="13000"/>
    <dgm:cat type="matrix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cycleMatrixDiagram">
    <dgm:varLst>
      <dgm:chMax val="1"/>
      <dgm:dir/>
      <dgm:animLvl val="lvl"/>
      <dgm:resizeHandles val="exact"/>
    </dgm:varLst>
    <dgm:alg type="composite">
      <dgm:param type="ar" val="1.3"/>
    </dgm:alg>
    <dgm:shape xmlns:r="http://schemas.openxmlformats.org/officeDocument/2006/relationships" r:blip="">
      <dgm:adjLst/>
    </dgm:shape>
    <dgm:presOf/>
    <dgm:constrLst>
      <dgm:constr type="w" for="ch" forName="children" refType="w"/>
      <dgm:constr type="h" for="ch" forName="children" refType="w" refFor="ch" refForName="children" fact="0.77"/>
      <dgm:constr type="ctrX" for="ch" forName="children" refType="w" fact="0.5"/>
      <dgm:constr type="ctrY" for="ch" forName="children" refType="h" fact="0.5"/>
      <dgm:constr type="w" for="ch" forName="circle" refType="w"/>
      <dgm:constr type="h" for="ch" forName="circle" refType="h"/>
      <dgm:constr type="ctrX" for="ch" forName="circle" refType="w" fact="0.5"/>
      <dgm:constr type="ctrY" for="ch" forName="circle" refType="h" fact="0.5"/>
      <dgm:constr type="w" for="ch" forName="center1" refType="w" fact="0.115"/>
      <dgm:constr type="h" for="ch" forName="center1" refType="w" fact="0.1"/>
      <dgm:constr type="ctrX" for="ch" forName="center1" refType="w" fact="0.5"/>
      <dgm:constr type="ctrY" for="ch" forName="center1" refType="h" fact="0.475"/>
      <dgm:constr type="w" for="ch" forName="center2" refType="w" fact="0.115"/>
      <dgm:constr type="h" for="ch" forName="center2" refType="w" fact="0.1"/>
      <dgm:constr type="ctrX" for="ch" forName="center2" refType="w" fact="0.5"/>
      <dgm:constr type="ctrY" for="ch" forName="center2" refType="h" fact="0.525"/>
    </dgm:constrLst>
    <dgm:ruleLst/>
    <dgm:choose name="Name0">
      <dgm:if name="Name1" axis="ch" ptType="node" func="cnt" op="gte" val="1">
        <dgm:layoutNode name="children">
          <dgm:alg type="composite">
            <dgm:param type="ar" val="1.3"/>
          </dgm:alg>
          <dgm:shape xmlns:r="http://schemas.openxmlformats.org/officeDocument/2006/relationships" r:blip="">
            <dgm:adjLst/>
          </dgm:shape>
          <dgm:presOf/>
          <dgm:choose name="Name2">
            <dgm:if name="Name3" func="var" arg="dir" op="equ" val="norm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l" for="ch" forName="child1group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r" for="ch" forName="child2group" refType="w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r" for="ch" forName="child3group" refType="w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l" for="ch" forName="child4group"/>
              </dgm:constrLst>
            </dgm:if>
            <dgm:else name="Name4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r" for="ch" forName="child1group" refType="w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l" for="ch" forName="child2group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l" for="ch" forName="child3group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r" for="ch" forName="child4group" refType="w"/>
              </dgm:constrLst>
            </dgm:else>
          </dgm:choose>
          <dgm:ruleLst/>
          <dgm:choose name="Name5">
            <dgm:if name="Name6" axis="ch ch" ptType="node node" st="1 1" cnt="1 0" func="cnt" op="gte" val="1">
              <dgm:layoutNode name="child1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7">
                  <dgm:if name="Name8" func="var" arg="dir" op="equ" val="norm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l" for="ch" forName="child1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l" for="ch" forName="child1Text"/>
                    </dgm:constrLst>
                  </dgm:if>
                  <dgm:else name="Name9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r" for="ch" forName="child1" refType="w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r" for="ch" forName="child1Text" refType="w"/>
                    </dgm:constrLst>
                  </dgm:else>
                </dgm:choose>
                <dgm:ruleLst/>
                <dgm:layoutNode name="child1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1 1" cnt="1 0"/>
                  <dgm:constrLst/>
                  <dgm:ruleLst/>
                </dgm:layoutNode>
                <dgm:layoutNode name="child1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1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0"/>
          </dgm:choose>
          <dgm:choose name="Name11">
            <dgm:if name="Name12" axis="ch ch" ptType="node node" st="2 1" cnt="1 0" func="cnt" op="gte" val="1">
              <dgm:layoutNode name="child2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choose name="Name13">
                  <dgm:if name="Name14" func="var" arg="dir" op="equ" val="norm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r" for="ch" forName="child2" refType="w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r" for="ch" forName="child2Text" refType="w"/>
                    </dgm:constrLst>
                  </dgm:if>
                  <dgm:else name="Name15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l" for="ch" forName="child2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l" for="ch" forName="child2Text"/>
                    </dgm:constrLst>
                  </dgm:else>
                </dgm:choose>
                <dgm:ruleLst/>
                <dgm:layoutNode name="child2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2 1" cnt="1 0"/>
                  <dgm:constrLst/>
                  <dgm:ruleLst/>
                </dgm:layoutNode>
                <dgm:layoutNode name="child2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2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6"/>
          </dgm:choose>
          <dgm:choose name="Name17">
            <dgm:if name="Name18" axis="ch ch" ptType="node node" st="3 1" cnt="1 0" func="cnt" op="gte" val="1">
              <dgm:layoutNode name="child3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19">
                  <dgm:if name="Name20" func="var" arg="dir" op="equ" val="norm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r" for="ch" forName="child3" refType="w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r" for="ch" forName="child3Text" refType="w"/>
                    </dgm:constrLst>
                  </dgm:if>
                  <dgm:else name="Name21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l" for="ch" forName="child3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l" for="ch" forName="child3Text"/>
                    </dgm:constrLst>
                  </dgm:else>
                </dgm:choose>
                <dgm:ruleLst/>
                <dgm:layoutNode name="child3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3 1" cnt="1 0"/>
                  <dgm:constrLst/>
                  <dgm:ruleLst/>
                </dgm:layoutNode>
                <dgm:layoutNode name="child3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3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2"/>
          </dgm:choose>
          <dgm:choose name="Name23">
            <dgm:if name="Name24" axis="ch ch" ptType="node node" st="4 1" cnt="1 0" func="cnt" op="gte" val="1">
              <dgm:layoutNode name="child4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25">
                  <dgm:if name="Name26" func="var" arg="dir" op="equ" val="norm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l" for="ch" forName="child4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l" for="ch" forName="child4Text"/>
                    </dgm:constrLst>
                  </dgm:if>
                  <dgm:else name="Name27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r" for="ch" forName="child4" refType="w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r" for="ch" forName="child4Text" refType="w"/>
                    </dgm:constrLst>
                  </dgm:else>
                </dgm:choose>
                <dgm:ruleLst/>
                <dgm:layoutNode name="child4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4 1" cnt="1 0"/>
                  <dgm:constrLst/>
                  <dgm:ruleLst/>
                </dgm:layoutNode>
                <dgm:layoutNode name="child4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4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8"/>
          </dgm:choose>
          <dgm:layoutNode name="child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ircle">
          <dgm:alg type="composite">
            <dgm:param type="ar" val="1"/>
          </dgm:alg>
          <dgm:shape xmlns:r="http://schemas.openxmlformats.org/officeDocument/2006/relationships" r:blip="">
            <dgm:adjLst/>
          </dgm:shape>
          <dgm:presOf/>
          <dgm:choose name="Name29">
            <dgm:if name="Name30" func="var" arg="dir" op="equ" val="norm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r" for="ch" forName="quadrant1" refType="w" fact="0.5"/>
                <dgm:constr type="rOff" for="ch" forName="quadrant1" refType="w" fact="-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l" for="ch" forName="quadrant2" refType="w" fact="0.5"/>
                <dgm:constr type="lOff" for="ch" forName="quadrant2" refType="w" fact="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l" for="ch" forName="quadrant3" refType="w" fact="0.5"/>
                <dgm:constr type="lOff" for="ch" forName="quadrant3" refType="w" fact="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r" for="ch" forName="quadrant4" refType="w" fact="0.5"/>
                <dgm:constr type="rOff" for="ch" forName="quadrant4" refType="w" fact="-0.01"/>
              </dgm:constrLst>
            </dgm:if>
            <dgm:else name="Name31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l" for="ch" forName="quadrant1" refType="w" fact="0.5"/>
                <dgm:constr type="lOff" for="ch" forName="quadrant1" refType="w" fact="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r" for="ch" forName="quadrant2" refType="w" fact="0.5"/>
                <dgm:constr type="rOff" for="ch" forName="quadrant2" refType="w" fact="-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r" for="ch" forName="quadrant3" refType="w" fact="0.5"/>
                <dgm:constr type="rOff" for="ch" forName="quadrant3" refType="w" fact="-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l" for="ch" forName="quadrant4" refType="w" fact="0.5"/>
                <dgm:constr type="lOff" for="ch" forName="quadrant4" refType="w" fact="0.01"/>
              </dgm:constrLst>
            </dgm:else>
          </dgm:choose>
          <dgm:ruleLst/>
          <dgm:layoutNode name="quadrant1" styleLbl="node1">
            <dgm:varLst>
              <dgm:chMax val="1"/>
              <dgm:bulletEnabled val="1"/>
            </dgm:varLst>
            <dgm:alg type="tx"/>
            <dgm:choose name="Name32">
              <dgm:if name="Name33" func="var" arg="dir" op="equ" val="norm">
                <dgm:shape xmlns:r="http://schemas.openxmlformats.org/officeDocument/2006/relationships" type="pieWedge" r:blip="">
                  <dgm:adjLst/>
                </dgm:shape>
              </dgm:if>
              <dgm:else name="Name34">
                <dgm:shape xmlns:r="http://schemas.openxmlformats.org/officeDocument/2006/relationships" rot="90" type="pieWedge" r:blip="">
                  <dgm:adjLst/>
                </dgm:shape>
              </dgm:else>
            </dgm:choose>
            <dgm:presOf axis="ch" ptType="node" cnt="1"/>
            <dgm:constrLst/>
            <dgm:ruleLst>
              <dgm:rule type="primFontSz" val="5" fact="NaN" max="NaN"/>
            </dgm:ruleLst>
          </dgm:layoutNode>
          <dgm:layoutNode name="quadrant2" styleLbl="node1">
            <dgm:varLst>
              <dgm:chMax val="1"/>
              <dgm:bulletEnabled val="1"/>
            </dgm:varLst>
            <dgm:alg type="tx"/>
            <dgm:choose name="Name35">
              <dgm:if name="Name36" func="var" arg="dir" op="equ" val="norm">
                <dgm:shape xmlns:r="http://schemas.openxmlformats.org/officeDocument/2006/relationships" rot="90" type="pieWedge" r:blip="">
                  <dgm:adjLst/>
                </dgm:shape>
              </dgm:if>
              <dgm:else name="Name37">
                <dgm:shape xmlns:r="http://schemas.openxmlformats.org/officeDocument/2006/relationships" type="pieWedge" r:blip="">
                  <dgm:adjLst/>
                </dgm:shape>
              </dgm:else>
            </dgm:choose>
            <dgm:presOf axis="ch" ptType="node" st="2" cnt="1"/>
            <dgm:constrLst/>
            <dgm:ruleLst>
              <dgm:rule type="primFontSz" val="5" fact="NaN" max="NaN"/>
            </dgm:ruleLst>
          </dgm:layoutNode>
          <dgm:layoutNode name="quadrant3" styleLbl="node1">
            <dgm:varLst>
              <dgm:chMax val="1"/>
              <dgm:bulletEnabled val="1"/>
            </dgm:varLst>
            <dgm:alg type="tx"/>
            <dgm:choose name="Name38">
              <dgm:if name="Name39" func="var" arg="dir" op="equ" val="norm">
                <dgm:shape xmlns:r="http://schemas.openxmlformats.org/officeDocument/2006/relationships" rot="180" type="pieWedge" r:blip="">
                  <dgm:adjLst/>
                </dgm:shape>
              </dgm:if>
              <dgm:else name="Name40">
                <dgm:shape xmlns:r="http://schemas.openxmlformats.org/officeDocument/2006/relationships" rot="270" type="pieWedge" r:blip="">
                  <dgm:adjLst/>
                </dgm:shape>
              </dgm:else>
            </dgm:choose>
            <dgm:presOf axis="ch" ptType="node" st="3" cnt="1"/>
            <dgm:constrLst/>
            <dgm:ruleLst>
              <dgm:rule type="primFontSz" val="5" fact="NaN" max="NaN"/>
            </dgm:ruleLst>
          </dgm:layoutNode>
          <dgm:layoutNode name="quadrant4" styleLbl="node1">
            <dgm:varLst>
              <dgm:chMax val="1"/>
              <dgm:bulletEnabled val="1"/>
            </dgm:varLst>
            <dgm:alg type="tx"/>
            <dgm:choose name="Name41">
              <dgm:if name="Name42" func="var" arg="dir" op="equ" val="norm">
                <dgm:shape xmlns:r="http://schemas.openxmlformats.org/officeDocument/2006/relationships" rot="270" type="pieWedge" r:blip="">
                  <dgm:adjLst/>
                </dgm:shape>
              </dgm:if>
              <dgm:else name="Name43">
                <dgm:shape xmlns:r="http://schemas.openxmlformats.org/officeDocument/2006/relationships" rot="180" type="pieWedge" r:blip="">
                  <dgm:adjLst/>
                </dgm:shape>
              </dgm:else>
            </dgm:choose>
            <dgm:presOf axis="ch" ptType="node" st="4" cnt="1"/>
            <dgm:constrLst/>
            <dgm:ruleLst>
              <dgm:rule type="primFontSz" val="5" fact="NaN" max="NaN"/>
            </dgm:ruleLst>
          </dgm:layoutNode>
          <dgm:layoutNode name="quadrant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enter1" styleLbl="fgShp">
          <dgm:alg type="sp"/>
          <dgm:choose name="Name44">
            <dgm:if name="Name45" func="var" arg="dir" op="equ" val="norm">
              <dgm:shape xmlns:r="http://schemas.openxmlformats.org/officeDocument/2006/relationships" type="circularArrow" r:blip="" zOrderOff="16">
                <dgm:adjLst/>
              </dgm:shape>
            </dgm:if>
            <dgm:else name="Name46">
              <dgm:shape xmlns:r="http://schemas.openxmlformats.org/officeDocument/2006/relationships" rot="180" type="leftCircularArrow" r:blip="" zOrderOff="16">
                <dgm:adjLst/>
              </dgm:shape>
            </dgm:else>
          </dgm:choose>
          <dgm:presOf/>
          <dgm:constrLst/>
          <dgm:ruleLst/>
        </dgm:layoutNode>
        <dgm:layoutNode name="center2" styleLbl="fgShp">
          <dgm:alg type="sp"/>
          <dgm:choose name="Name47">
            <dgm:if name="Name48" func="var" arg="dir" op="equ" val="norm">
              <dgm:shape xmlns:r="http://schemas.openxmlformats.org/officeDocument/2006/relationships" rot="180" type="circularArrow" r:blip="" zOrderOff="16">
                <dgm:adjLst/>
              </dgm:shape>
            </dgm:if>
            <dgm:else name="Name49">
              <dgm:shape xmlns:r="http://schemas.openxmlformats.org/officeDocument/2006/relationships" type="leftCircularArrow" r:blip="" zOrderOff="16">
                <dgm:adjLst/>
              </dgm:shape>
            </dgm:else>
          </dgm:choose>
          <dgm:presOf/>
          <dgm:constrLst/>
          <dgm:ruleLst/>
        </dgm:layoutNode>
      </dgm:if>
      <dgm:else name="Name50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7343AB-25F4-8C43-B788-6C14FB39552D}" type="datetimeFigureOut">
              <a:rPr kumimoji="1" lang="zh-CN" altLang="en-US" smtClean="0"/>
              <a:t>2018/10/14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A5228C-C041-7F45-A675-4A7C8023FCF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154021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A5228C-C041-7F45-A675-4A7C8023FCF2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412968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A5228C-C041-7F45-A675-4A7C8023FCF2}" type="slidenum">
              <a:rPr kumimoji="1" lang="zh-CN" altLang="en-US" smtClean="0">
                <a:solidFill>
                  <a:prstClr val="black"/>
                </a:solidFill>
                <a:latin typeface="Calibri"/>
                <a:ea typeface="宋体"/>
              </a:rPr>
              <a:pPr/>
              <a:t>10</a:t>
            </a:fld>
            <a:endParaRPr kumimoji="1" lang="zh-CN" altLang="en-US">
              <a:solidFill>
                <a:prstClr val="black"/>
              </a:solidFill>
              <a:latin typeface="Calibri"/>
              <a:ea typeface="宋体"/>
            </a:endParaRPr>
          </a:p>
        </p:txBody>
      </p:sp>
    </p:spTree>
    <p:extLst>
      <p:ext uri="{BB962C8B-B14F-4D97-AF65-F5344CB8AC3E}">
        <p14:creationId xmlns:p14="http://schemas.microsoft.com/office/powerpoint/2010/main" val="27707220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A5228C-C041-7F45-A675-4A7C8023FCF2}" type="slidenum">
              <a:rPr kumimoji="1" lang="zh-CN" altLang="en-US" smtClean="0">
                <a:solidFill>
                  <a:prstClr val="black"/>
                </a:solidFill>
                <a:latin typeface="Calibri"/>
                <a:ea typeface="宋体"/>
              </a:rPr>
              <a:pPr/>
              <a:t>11</a:t>
            </a:fld>
            <a:endParaRPr kumimoji="1" lang="zh-CN" altLang="en-US">
              <a:solidFill>
                <a:prstClr val="black"/>
              </a:solidFill>
              <a:latin typeface="Calibri"/>
              <a:ea typeface="宋体"/>
            </a:endParaRPr>
          </a:p>
        </p:txBody>
      </p:sp>
    </p:spTree>
    <p:extLst>
      <p:ext uri="{BB962C8B-B14F-4D97-AF65-F5344CB8AC3E}">
        <p14:creationId xmlns:p14="http://schemas.microsoft.com/office/powerpoint/2010/main" val="34594838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A5228C-C041-7F45-A675-4A7C8023FCF2}" type="slidenum">
              <a:rPr kumimoji="1" lang="zh-CN" altLang="en-US" smtClean="0">
                <a:solidFill>
                  <a:prstClr val="black"/>
                </a:solidFill>
                <a:latin typeface="Calibri"/>
                <a:ea typeface="宋体"/>
              </a:rPr>
              <a:pPr/>
              <a:t>12</a:t>
            </a:fld>
            <a:endParaRPr kumimoji="1" lang="zh-CN" altLang="en-US">
              <a:solidFill>
                <a:prstClr val="black"/>
              </a:solidFill>
              <a:latin typeface="Calibri"/>
              <a:ea typeface="宋体"/>
            </a:endParaRPr>
          </a:p>
        </p:txBody>
      </p:sp>
    </p:spTree>
    <p:extLst>
      <p:ext uri="{BB962C8B-B14F-4D97-AF65-F5344CB8AC3E}">
        <p14:creationId xmlns:p14="http://schemas.microsoft.com/office/powerpoint/2010/main" val="36424839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A5228C-C041-7F45-A675-4A7C8023FCF2}" type="slidenum">
              <a:rPr kumimoji="1" lang="zh-CN" altLang="en-US" smtClean="0">
                <a:solidFill>
                  <a:prstClr val="black"/>
                </a:solidFill>
                <a:latin typeface="Calibri"/>
                <a:ea typeface="宋体"/>
              </a:rPr>
              <a:pPr/>
              <a:t>13</a:t>
            </a:fld>
            <a:endParaRPr kumimoji="1" lang="zh-CN" altLang="en-US">
              <a:solidFill>
                <a:prstClr val="black"/>
              </a:solidFill>
              <a:latin typeface="Calibri"/>
              <a:ea typeface="宋体"/>
            </a:endParaRPr>
          </a:p>
        </p:txBody>
      </p:sp>
    </p:spTree>
    <p:extLst>
      <p:ext uri="{BB962C8B-B14F-4D97-AF65-F5344CB8AC3E}">
        <p14:creationId xmlns:p14="http://schemas.microsoft.com/office/powerpoint/2010/main" val="20214285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A5228C-C041-7F45-A675-4A7C8023FCF2}" type="slidenum">
              <a:rPr kumimoji="1" lang="zh-CN" altLang="en-US" smtClean="0">
                <a:solidFill>
                  <a:prstClr val="black"/>
                </a:solidFill>
                <a:latin typeface="Calibri"/>
                <a:ea typeface="宋体"/>
              </a:rPr>
              <a:pPr/>
              <a:t>14</a:t>
            </a:fld>
            <a:endParaRPr kumimoji="1" lang="zh-CN" altLang="en-US">
              <a:solidFill>
                <a:prstClr val="black"/>
              </a:solidFill>
              <a:latin typeface="Calibri"/>
              <a:ea typeface="宋体"/>
            </a:endParaRPr>
          </a:p>
        </p:txBody>
      </p:sp>
    </p:spTree>
    <p:extLst>
      <p:ext uri="{BB962C8B-B14F-4D97-AF65-F5344CB8AC3E}">
        <p14:creationId xmlns:p14="http://schemas.microsoft.com/office/powerpoint/2010/main" val="21440680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A5228C-C041-7F45-A675-4A7C8023FCF2}" type="slidenum">
              <a:rPr kumimoji="1" lang="zh-CN" altLang="en-US" smtClean="0">
                <a:solidFill>
                  <a:prstClr val="black"/>
                </a:solidFill>
                <a:latin typeface="Calibri"/>
                <a:ea typeface="宋体"/>
              </a:rPr>
              <a:pPr/>
              <a:t>15</a:t>
            </a:fld>
            <a:endParaRPr kumimoji="1" lang="zh-CN" altLang="en-US">
              <a:solidFill>
                <a:prstClr val="black"/>
              </a:solidFill>
              <a:latin typeface="Calibri"/>
              <a:ea typeface="宋体"/>
            </a:endParaRPr>
          </a:p>
        </p:txBody>
      </p:sp>
    </p:spTree>
    <p:extLst>
      <p:ext uri="{BB962C8B-B14F-4D97-AF65-F5344CB8AC3E}">
        <p14:creationId xmlns:p14="http://schemas.microsoft.com/office/powerpoint/2010/main" val="35046366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A5228C-C041-7F45-A675-4A7C8023FCF2}" type="slidenum">
              <a:rPr kumimoji="1" lang="zh-CN" altLang="en-US" smtClean="0">
                <a:solidFill>
                  <a:prstClr val="black"/>
                </a:solidFill>
                <a:latin typeface="Calibri"/>
                <a:ea typeface="宋体"/>
              </a:rPr>
              <a:pPr/>
              <a:t>16</a:t>
            </a:fld>
            <a:endParaRPr kumimoji="1" lang="zh-CN" altLang="en-US">
              <a:solidFill>
                <a:prstClr val="black"/>
              </a:solidFill>
              <a:latin typeface="Calibri"/>
              <a:ea typeface="宋体"/>
            </a:endParaRPr>
          </a:p>
        </p:txBody>
      </p:sp>
    </p:spTree>
    <p:extLst>
      <p:ext uri="{BB962C8B-B14F-4D97-AF65-F5344CB8AC3E}">
        <p14:creationId xmlns:p14="http://schemas.microsoft.com/office/powerpoint/2010/main" val="2022172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A5228C-C041-7F45-A675-4A7C8023FCF2}" type="slidenum">
              <a:rPr kumimoji="1" lang="zh-CN" altLang="en-US" smtClean="0">
                <a:solidFill>
                  <a:prstClr val="black"/>
                </a:solidFill>
                <a:latin typeface="Calibri"/>
                <a:ea typeface="宋体"/>
              </a:rPr>
              <a:pPr/>
              <a:t>17</a:t>
            </a:fld>
            <a:endParaRPr kumimoji="1" lang="zh-CN" altLang="en-US">
              <a:solidFill>
                <a:prstClr val="black"/>
              </a:solidFill>
              <a:latin typeface="Calibri"/>
              <a:ea typeface="宋体"/>
            </a:endParaRPr>
          </a:p>
        </p:txBody>
      </p:sp>
    </p:spTree>
    <p:extLst>
      <p:ext uri="{BB962C8B-B14F-4D97-AF65-F5344CB8AC3E}">
        <p14:creationId xmlns:p14="http://schemas.microsoft.com/office/powerpoint/2010/main" val="236774588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A5228C-C041-7F45-A675-4A7C8023FCF2}" type="slidenum">
              <a:rPr kumimoji="1" lang="zh-CN" altLang="en-US" smtClean="0">
                <a:solidFill>
                  <a:prstClr val="black"/>
                </a:solidFill>
                <a:latin typeface="Calibri"/>
                <a:ea typeface="宋体"/>
              </a:rPr>
              <a:pPr/>
              <a:t>18</a:t>
            </a:fld>
            <a:endParaRPr kumimoji="1" lang="zh-CN" altLang="en-US">
              <a:solidFill>
                <a:prstClr val="black"/>
              </a:solidFill>
              <a:latin typeface="Calibri"/>
              <a:ea typeface="宋体"/>
            </a:endParaRPr>
          </a:p>
        </p:txBody>
      </p:sp>
    </p:spTree>
    <p:extLst>
      <p:ext uri="{BB962C8B-B14F-4D97-AF65-F5344CB8AC3E}">
        <p14:creationId xmlns:p14="http://schemas.microsoft.com/office/powerpoint/2010/main" val="97804138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A5228C-C041-7F45-A675-4A7C8023FCF2}" type="slidenum">
              <a:rPr kumimoji="1" lang="zh-CN" altLang="en-US" smtClean="0">
                <a:solidFill>
                  <a:prstClr val="black"/>
                </a:solidFill>
                <a:latin typeface="Calibri"/>
                <a:ea typeface="宋体"/>
              </a:rPr>
              <a:pPr/>
              <a:t>19</a:t>
            </a:fld>
            <a:endParaRPr kumimoji="1" lang="zh-CN" altLang="en-US">
              <a:solidFill>
                <a:prstClr val="black"/>
              </a:solidFill>
              <a:latin typeface="Calibri"/>
              <a:ea typeface="宋体"/>
            </a:endParaRPr>
          </a:p>
        </p:txBody>
      </p:sp>
    </p:spTree>
    <p:extLst>
      <p:ext uri="{BB962C8B-B14F-4D97-AF65-F5344CB8AC3E}">
        <p14:creationId xmlns:p14="http://schemas.microsoft.com/office/powerpoint/2010/main" val="24889080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A5228C-C041-7F45-A675-4A7C8023FCF2}" type="slidenum">
              <a:rPr kumimoji="1" lang="zh-CN" altLang="en-US" smtClean="0">
                <a:solidFill>
                  <a:prstClr val="black"/>
                </a:solidFill>
                <a:latin typeface="Calibri"/>
                <a:ea typeface="宋体"/>
              </a:rPr>
              <a:pPr/>
              <a:t>2</a:t>
            </a:fld>
            <a:endParaRPr kumimoji="1" lang="zh-CN" altLang="en-US">
              <a:solidFill>
                <a:prstClr val="black"/>
              </a:solidFill>
              <a:latin typeface="Calibri"/>
              <a:ea typeface="宋体"/>
            </a:endParaRPr>
          </a:p>
        </p:txBody>
      </p:sp>
    </p:spTree>
    <p:extLst>
      <p:ext uri="{BB962C8B-B14F-4D97-AF65-F5344CB8AC3E}">
        <p14:creationId xmlns:p14="http://schemas.microsoft.com/office/powerpoint/2010/main" val="17851055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A5228C-C041-7F45-A675-4A7C8023FCF2}" type="slidenum">
              <a:rPr kumimoji="1" lang="zh-CN" altLang="en-US" smtClean="0">
                <a:solidFill>
                  <a:prstClr val="black"/>
                </a:solidFill>
                <a:latin typeface="Calibri"/>
                <a:ea typeface="宋体"/>
              </a:rPr>
              <a:pPr/>
              <a:t>3</a:t>
            </a:fld>
            <a:endParaRPr kumimoji="1" lang="zh-CN" altLang="en-US">
              <a:solidFill>
                <a:prstClr val="black"/>
              </a:solidFill>
              <a:latin typeface="Calibri"/>
              <a:ea typeface="宋体"/>
            </a:endParaRPr>
          </a:p>
        </p:txBody>
      </p:sp>
    </p:spTree>
    <p:extLst>
      <p:ext uri="{BB962C8B-B14F-4D97-AF65-F5344CB8AC3E}">
        <p14:creationId xmlns:p14="http://schemas.microsoft.com/office/powerpoint/2010/main" val="31819755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A5228C-C041-7F45-A675-4A7C8023FCF2}" type="slidenum">
              <a:rPr kumimoji="1" lang="zh-CN" altLang="en-US" smtClean="0">
                <a:solidFill>
                  <a:prstClr val="black"/>
                </a:solidFill>
                <a:latin typeface="Calibri"/>
                <a:ea typeface="宋体"/>
              </a:rPr>
              <a:pPr/>
              <a:t>4</a:t>
            </a:fld>
            <a:endParaRPr kumimoji="1" lang="zh-CN" altLang="en-US">
              <a:solidFill>
                <a:prstClr val="black"/>
              </a:solidFill>
              <a:latin typeface="Calibri"/>
              <a:ea typeface="宋体"/>
            </a:endParaRPr>
          </a:p>
        </p:txBody>
      </p:sp>
    </p:spTree>
    <p:extLst>
      <p:ext uri="{BB962C8B-B14F-4D97-AF65-F5344CB8AC3E}">
        <p14:creationId xmlns:p14="http://schemas.microsoft.com/office/powerpoint/2010/main" val="27791449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A5228C-C041-7F45-A675-4A7C8023FCF2}" type="slidenum">
              <a:rPr kumimoji="1" lang="zh-CN" altLang="en-US" smtClean="0">
                <a:solidFill>
                  <a:prstClr val="black"/>
                </a:solidFill>
                <a:latin typeface="Calibri"/>
                <a:ea typeface="宋体"/>
              </a:rPr>
              <a:pPr/>
              <a:t>5</a:t>
            </a:fld>
            <a:endParaRPr kumimoji="1" lang="zh-CN" altLang="en-US">
              <a:solidFill>
                <a:prstClr val="black"/>
              </a:solidFill>
              <a:latin typeface="Calibri"/>
              <a:ea typeface="宋体"/>
            </a:endParaRPr>
          </a:p>
        </p:txBody>
      </p:sp>
    </p:spTree>
    <p:extLst>
      <p:ext uri="{BB962C8B-B14F-4D97-AF65-F5344CB8AC3E}">
        <p14:creationId xmlns:p14="http://schemas.microsoft.com/office/powerpoint/2010/main" val="24629195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A5228C-C041-7F45-A675-4A7C8023FCF2}" type="slidenum">
              <a:rPr kumimoji="1" lang="zh-CN" altLang="en-US" smtClean="0">
                <a:solidFill>
                  <a:prstClr val="black"/>
                </a:solidFill>
                <a:latin typeface="Calibri"/>
                <a:ea typeface="宋体"/>
              </a:rPr>
              <a:pPr/>
              <a:t>6</a:t>
            </a:fld>
            <a:endParaRPr kumimoji="1" lang="zh-CN" altLang="en-US">
              <a:solidFill>
                <a:prstClr val="black"/>
              </a:solidFill>
              <a:latin typeface="Calibri"/>
              <a:ea typeface="宋体"/>
            </a:endParaRPr>
          </a:p>
        </p:txBody>
      </p:sp>
    </p:spTree>
    <p:extLst>
      <p:ext uri="{BB962C8B-B14F-4D97-AF65-F5344CB8AC3E}">
        <p14:creationId xmlns:p14="http://schemas.microsoft.com/office/powerpoint/2010/main" val="2290506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A5228C-C041-7F45-A675-4A7C8023FCF2}" type="slidenum">
              <a:rPr kumimoji="1" lang="zh-CN" altLang="en-US" smtClean="0">
                <a:solidFill>
                  <a:prstClr val="black"/>
                </a:solidFill>
                <a:latin typeface="Calibri"/>
                <a:ea typeface="宋体"/>
              </a:rPr>
              <a:pPr/>
              <a:t>7</a:t>
            </a:fld>
            <a:endParaRPr kumimoji="1" lang="zh-CN" altLang="en-US">
              <a:solidFill>
                <a:prstClr val="black"/>
              </a:solidFill>
              <a:latin typeface="Calibri"/>
              <a:ea typeface="宋体"/>
            </a:endParaRPr>
          </a:p>
        </p:txBody>
      </p:sp>
    </p:spTree>
    <p:extLst>
      <p:ext uri="{BB962C8B-B14F-4D97-AF65-F5344CB8AC3E}">
        <p14:creationId xmlns:p14="http://schemas.microsoft.com/office/powerpoint/2010/main" val="34882246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A5228C-C041-7F45-A675-4A7C8023FCF2}" type="slidenum">
              <a:rPr kumimoji="1" lang="zh-CN" altLang="en-US" smtClean="0">
                <a:solidFill>
                  <a:prstClr val="black"/>
                </a:solidFill>
                <a:latin typeface="Calibri"/>
                <a:ea typeface="宋体"/>
              </a:rPr>
              <a:pPr/>
              <a:t>8</a:t>
            </a:fld>
            <a:endParaRPr kumimoji="1" lang="zh-CN" altLang="en-US">
              <a:solidFill>
                <a:prstClr val="black"/>
              </a:solidFill>
              <a:latin typeface="Calibri"/>
              <a:ea typeface="宋体"/>
            </a:endParaRPr>
          </a:p>
        </p:txBody>
      </p:sp>
    </p:spTree>
    <p:extLst>
      <p:ext uri="{BB962C8B-B14F-4D97-AF65-F5344CB8AC3E}">
        <p14:creationId xmlns:p14="http://schemas.microsoft.com/office/powerpoint/2010/main" val="33105024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A5228C-C041-7F45-A675-4A7C8023FCF2}" type="slidenum">
              <a:rPr kumimoji="1" lang="zh-CN" altLang="en-US" smtClean="0">
                <a:solidFill>
                  <a:prstClr val="black"/>
                </a:solidFill>
                <a:latin typeface="Calibri"/>
                <a:ea typeface="宋体"/>
              </a:rPr>
              <a:pPr/>
              <a:t>9</a:t>
            </a:fld>
            <a:endParaRPr kumimoji="1" lang="zh-CN" altLang="en-US">
              <a:solidFill>
                <a:prstClr val="black"/>
              </a:solidFill>
              <a:latin typeface="Calibri"/>
              <a:ea typeface="宋体"/>
            </a:endParaRPr>
          </a:p>
        </p:txBody>
      </p:sp>
    </p:spTree>
    <p:extLst>
      <p:ext uri="{BB962C8B-B14F-4D97-AF65-F5344CB8AC3E}">
        <p14:creationId xmlns:p14="http://schemas.microsoft.com/office/powerpoint/2010/main" val="28410151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30D2E-4301-DA43-A1B6-0C9BF306C000}" type="datetimeFigureOut">
              <a:rPr kumimoji="1" lang="zh-CN" altLang="en-US" smtClean="0"/>
              <a:t>2018/10/14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8D471-6082-6B4D-8CB3-ACC25DAECBD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600862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30D2E-4301-DA43-A1B6-0C9BF306C000}" type="datetimeFigureOut">
              <a:rPr kumimoji="1" lang="zh-CN" altLang="en-US" smtClean="0"/>
              <a:t>2018/10/14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8D471-6082-6B4D-8CB3-ACC25DAECBD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087726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30D2E-4301-DA43-A1B6-0C9BF306C000}" type="datetimeFigureOut">
              <a:rPr kumimoji="1" lang="zh-CN" altLang="en-US" smtClean="0"/>
              <a:t>2018/10/14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8D471-6082-6B4D-8CB3-ACC25DAECBD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025520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30D2E-4301-DA43-A1B6-0C9BF306C000}" type="datetimeFigureOut">
              <a:rPr kumimoji="1" lang="zh-CN" altLang="en-US" smtClean="0">
                <a:solidFill>
                  <a:prstClr val="black">
                    <a:tint val="75000"/>
                  </a:prstClr>
                </a:solidFill>
                <a:latin typeface="Calibri"/>
                <a:ea typeface="宋体"/>
              </a:rPr>
              <a:pPr/>
              <a:t>2018/10/14</a:t>
            </a:fld>
            <a:endParaRPr kumimoji="1" lang="zh-CN" altLang="en-US">
              <a:solidFill>
                <a:prstClr val="black">
                  <a:tint val="75000"/>
                </a:prstClr>
              </a:solidFill>
              <a:latin typeface="Calibri"/>
              <a:ea typeface="宋体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>
              <a:solidFill>
                <a:prstClr val="black">
                  <a:tint val="75000"/>
                </a:prstClr>
              </a:solidFill>
              <a:latin typeface="Calibri"/>
              <a:ea typeface="宋体"/>
            </a:endParaRPr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8D471-6082-6B4D-8CB3-ACC25DAECBD0}" type="slidenum">
              <a:rPr kumimoji="1" lang="zh-CN" altLang="en-US" smtClean="0">
                <a:solidFill>
                  <a:prstClr val="black">
                    <a:tint val="75000"/>
                  </a:prstClr>
                </a:solidFill>
                <a:latin typeface="Calibri"/>
                <a:ea typeface="宋体"/>
              </a:rPr>
              <a:pPr/>
              <a:t>‹#›</a:t>
            </a:fld>
            <a:endParaRPr kumimoji="1" lang="zh-CN" altLang="en-US">
              <a:solidFill>
                <a:prstClr val="black">
                  <a:tint val="75000"/>
                </a:prstClr>
              </a:solidFill>
              <a:latin typeface="Calibri"/>
              <a:ea typeface="宋体"/>
            </a:endParaRPr>
          </a:p>
        </p:txBody>
      </p:sp>
    </p:spTree>
    <p:extLst>
      <p:ext uri="{BB962C8B-B14F-4D97-AF65-F5344CB8AC3E}">
        <p14:creationId xmlns:p14="http://schemas.microsoft.com/office/powerpoint/2010/main" val="25591429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30D2E-4301-DA43-A1B6-0C9BF306C000}" type="datetimeFigureOut">
              <a:rPr kumimoji="1" lang="zh-CN" altLang="en-US" smtClean="0">
                <a:solidFill>
                  <a:prstClr val="black">
                    <a:tint val="75000"/>
                  </a:prstClr>
                </a:solidFill>
                <a:latin typeface="Calibri"/>
                <a:ea typeface="宋体"/>
              </a:rPr>
              <a:pPr/>
              <a:t>2018/10/14</a:t>
            </a:fld>
            <a:endParaRPr kumimoji="1" lang="zh-CN" altLang="en-US">
              <a:solidFill>
                <a:prstClr val="black">
                  <a:tint val="75000"/>
                </a:prstClr>
              </a:solidFill>
              <a:latin typeface="Calibri"/>
              <a:ea typeface="宋体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>
              <a:solidFill>
                <a:prstClr val="black">
                  <a:tint val="75000"/>
                </a:prstClr>
              </a:solidFill>
              <a:latin typeface="Calibri"/>
              <a:ea typeface="宋体"/>
            </a:endParaRPr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8D471-6082-6B4D-8CB3-ACC25DAECBD0}" type="slidenum">
              <a:rPr kumimoji="1" lang="zh-CN" altLang="en-US" smtClean="0">
                <a:solidFill>
                  <a:prstClr val="black">
                    <a:tint val="75000"/>
                  </a:prstClr>
                </a:solidFill>
                <a:latin typeface="Calibri"/>
                <a:ea typeface="宋体"/>
              </a:rPr>
              <a:pPr/>
              <a:t>‹#›</a:t>
            </a:fld>
            <a:endParaRPr kumimoji="1" lang="zh-CN" altLang="en-US">
              <a:solidFill>
                <a:prstClr val="black">
                  <a:tint val="75000"/>
                </a:prstClr>
              </a:solidFill>
              <a:latin typeface="Calibri"/>
              <a:ea typeface="宋体"/>
            </a:endParaRPr>
          </a:p>
        </p:txBody>
      </p:sp>
    </p:spTree>
    <p:extLst>
      <p:ext uri="{BB962C8B-B14F-4D97-AF65-F5344CB8AC3E}">
        <p14:creationId xmlns:p14="http://schemas.microsoft.com/office/powerpoint/2010/main" val="251620824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30D2E-4301-DA43-A1B6-0C9BF306C000}" type="datetimeFigureOut">
              <a:rPr kumimoji="1" lang="zh-CN" altLang="en-US" smtClean="0">
                <a:solidFill>
                  <a:prstClr val="black">
                    <a:tint val="75000"/>
                  </a:prstClr>
                </a:solidFill>
                <a:latin typeface="Calibri"/>
                <a:ea typeface="宋体"/>
              </a:rPr>
              <a:pPr/>
              <a:t>2018/10/14</a:t>
            </a:fld>
            <a:endParaRPr kumimoji="1" lang="zh-CN" altLang="en-US">
              <a:solidFill>
                <a:prstClr val="black">
                  <a:tint val="75000"/>
                </a:prstClr>
              </a:solidFill>
              <a:latin typeface="Calibri"/>
              <a:ea typeface="宋体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>
              <a:solidFill>
                <a:prstClr val="black">
                  <a:tint val="75000"/>
                </a:prstClr>
              </a:solidFill>
              <a:latin typeface="Calibri"/>
              <a:ea typeface="宋体"/>
            </a:endParaRPr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8D471-6082-6B4D-8CB3-ACC25DAECBD0}" type="slidenum">
              <a:rPr kumimoji="1" lang="zh-CN" altLang="en-US" smtClean="0">
                <a:solidFill>
                  <a:prstClr val="black">
                    <a:tint val="75000"/>
                  </a:prstClr>
                </a:solidFill>
                <a:latin typeface="Calibri"/>
                <a:ea typeface="宋体"/>
              </a:rPr>
              <a:pPr/>
              <a:t>‹#›</a:t>
            </a:fld>
            <a:endParaRPr kumimoji="1" lang="zh-CN" altLang="en-US">
              <a:solidFill>
                <a:prstClr val="black">
                  <a:tint val="75000"/>
                </a:prstClr>
              </a:solidFill>
              <a:latin typeface="Calibri"/>
              <a:ea typeface="宋体"/>
            </a:endParaRPr>
          </a:p>
        </p:txBody>
      </p:sp>
    </p:spTree>
    <p:extLst>
      <p:ext uri="{BB962C8B-B14F-4D97-AF65-F5344CB8AC3E}">
        <p14:creationId xmlns:p14="http://schemas.microsoft.com/office/powerpoint/2010/main" val="402901684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30D2E-4301-DA43-A1B6-0C9BF306C000}" type="datetimeFigureOut">
              <a:rPr kumimoji="1" lang="zh-CN" altLang="en-US" smtClean="0">
                <a:solidFill>
                  <a:prstClr val="black">
                    <a:tint val="75000"/>
                  </a:prstClr>
                </a:solidFill>
                <a:latin typeface="Calibri"/>
                <a:ea typeface="宋体"/>
              </a:rPr>
              <a:pPr/>
              <a:t>2018/10/14</a:t>
            </a:fld>
            <a:endParaRPr kumimoji="1" lang="zh-CN" altLang="en-US">
              <a:solidFill>
                <a:prstClr val="black">
                  <a:tint val="75000"/>
                </a:prstClr>
              </a:solidFill>
              <a:latin typeface="Calibri"/>
              <a:ea typeface="宋体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>
              <a:solidFill>
                <a:prstClr val="black">
                  <a:tint val="75000"/>
                </a:prstClr>
              </a:solidFill>
              <a:latin typeface="Calibri"/>
              <a:ea typeface="宋体"/>
            </a:endParaRPr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8D471-6082-6B4D-8CB3-ACC25DAECBD0}" type="slidenum">
              <a:rPr kumimoji="1" lang="zh-CN" altLang="en-US" smtClean="0">
                <a:solidFill>
                  <a:prstClr val="black">
                    <a:tint val="75000"/>
                  </a:prstClr>
                </a:solidFill>
                <a:latin typeface="Calibri"/>
                <a:ea typeface="宋体"/>
              </a:rPr>
              <a:pPr/>
              <a:t>‹#›</a:t>
            </a:fld>
            <a:endParaRPr kumimoji="1" lang="zh-CN" altLang="en-US">
              <a:solidFill>
                <a:prstClr val="black">
                  <a:tint val="75000"/>
                </a:prstClr>
              </a:solidFill>
              <a:latin typeface="Calibri"/>
              <a:ea typeface="宋体"/>
            </a:endParaRPr>
          </a:p>
        </p:txBody>
      </p:sp>
    </p:spTree>
    <p:extLst>
      <p:ext uri="{BB962C8B-B14F-4D97-AF65-F5344CB8AC3E}">
        <p14:creationId xmlns:p14="http://schemas.microsoft.com/office/powerpoint/2010/main" val="39243599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30D2E-4301-DA43-A1B6-0C9BF306C000}" type="datetimeFigureOut">
              <a:rPr kumimoji="1" lang="zh-CN" altLang="en-US" smtClean="0">
                <a:solidFill>
                  <a:prstClr val="black">
                    <a:tint val="75000"/>
                  </a:prstClr>
                </a:solidFill>
                <a:latin typeface="Calibri"/>
                <a:ea typeface="宋体"/>
              </a:rPr>
              <a:pPr/>
              <a:t>2018/10/14</a:t>
            </a:fld>
            <a:endParaRPr kumimoji="1" lang="zh-CN" altLang="en-US">
              <a:solidFill>
                <a:prstClr val="black">
                  <a:tint val="75000"/>
                </a:prstClr>
              </a:solidFill>
              <a:latin typeface="Calibri"/>
              <a:ea typeface="宋体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>
              <a:solidFill>
                <a:prstClr val="black">
                  <a:tint val="75000"/>
                </a:prstClr>
              </a:solidFill>
              <a:latin typeface="Calibri"/>
              <a:ea typeface="宋体"/>
            </a:endParaRPr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8D471-6082-6B4D-8CB3-ACC25DAECBD0}" type="slidenum">
              <a:rPr kumimoji="1" lang="zh-CN" altLang="en-US" smtClean="0">
                <a:solidFill>
                  <a:prstClr val="black">
                    <a:tint val="75000"/>
                  </a:prstClr>
                </a:solidFill>
                <a:latin typeface="Calibri"/>
                <a:ea typeface="宋体"/>
              </a:rPr>
              <a:pPr/>
              <a:t>‹#›</a:t>
            </a:fld>
            <a:endParaRPr kumimoji="1" lang="zh-CN" altLang="en-US">
              <a:solidFill>
                <a:prstClr val="black">
                  <a:tint val="75000"/>
                </a:prstClr>
              </a:solidFill>
              <a:latin typeface="Calibri"/>
              <a:ea typeface="宋体"/>
            </a:endParaRPr>
          </a:p>
        </p:txBody>
      </p:sp>
    </p:spTree>
    <p:extLst>
      <p:ext uri="{BB962C8B-B14F-4D97-AF65-F5344CB8AC3E}">
        <p14:creationId xmlns:p14="http://schemas.microsoft.com/office/powerpoint/2010/main" val="395486112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30D2E-4301-DA43-A1B6-0C9BF306C000}" type="datetimeFigureOut">
              <a:rPr kumimoji="1" lang="zh-CN" altLang="en-US" smtClean="0">
                <a:solidFill>
                  <a:prstClr val="black">
                    <a:tint val="75000"/>
                  </a:prstClr>
                </a:solidFill>
                <a:latin typeface="Calibri"/>
                <a:ea typeface="宋体"/>
              </a:rPr>
              <a:pPr/>
              <a:t>2018/10/14</a:t>
            </a:fld>
            <a:endParaRPr kumimoji="1" lang="zh-CN" altLang="en-US">
              <a:solidFill>
                <a:prstClr val="black">
                  <a:tint val="75000"/>
                </a:prstClr>
              </a:solidFill>
              <a:latin typeface="Calibri"/>
              <a:ea typeface="宋体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>
              <a:solidFill>
                <a:prstClr val="black">
                  <a:tint val="75000"/>
                </a:prstClr>
              </a:solidFill>
              <a:latin typeface="Calibri"/>
              <a:ea typeface="宋体"/>
            </a:endParaRPr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8D471-6082-6B4D-8CB3-ACC25DAECBD0}" type="slidenum">
              <a:rPr kumimoji="1" lang="zh-CN" altLang="en-US" smtClean="0">
                <a:solidFill>
                  <a:prstClr val="black">
                    <a:tint val="75000"/>
                  </a:prstClr>
                </a:solidFill>
                <a:latin typeface="Calibri"/>
                <a:ea typeface="宋体"/>
              </a:rPr>
              <a:pPr/>
              <a:t>‹#›</a:t>
            </a:fld>
            <a:endParaRPr kumimoji="1" lang="zh-CN" altLang="en-US">
              <a:solidFill>
                <a:prstClr val="black">
                  <a:tint val="75000"/>
                </a:prstClr>
              </a:solidFill>
              <a:latin typeface="Calibri"/>
              <a:ea typeface="宋体"/>
            </a:endParaRPr>
          </a:p>
        </p:txBody>
      </p:sp>
    </p:spTree>
    <p:extLst>
      <p:ext uri="{BB962C8B-B14F-4D97-AF65-F5344CB8AC3E}">
        <p14:creationId xmlns:p14="http://schemas.microsoft.com/office/powerpoint/2010/main" val="393303617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30D2E-4301-DA43-A1B6-0C9BF306C000}" type="datetimeFigureOut">
              <a:rPr kumimoji="1" lang="zh-CN" altLang="en-US" smtClean="0">
                <a:solidFill>
                  <a:prstClr val="black">
                    <a:tint val="75000"/>
                  </a:prstClr>
                </a:solidFill>
                <a:latin typeface="Calibri"/>
                <a:ea typeface="宋体"/>
              </a:rPr>
              <a:pPr/>
              <a:t>2018/10/14</a:t>
            </a:fld>
            <a:endParaRPr kumimoji="1" lang="zh-CN" altLang="en-US">
              <a:solidFill>
                <a:prstClr val="black">
                  <a:tint val="75000"/>
                </a:prstClr>
              </a:solidFill>
              <a:latin typeface="Calibri"/>
              <a:ea typeface="宋体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>
              <a:solidFill>
                <a:prstClr val="black">
                  <a:tint val="75000"/>
                </a:prstClr>
              </a:solidFill>
              <a:latin typeface="Calibri"/>
              <a:ea typeface="宋体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8D471-6082-6B4D-8CB3-ACC25DAECBD0}" type="slidenum">
              <a:rPr kumimoji="1" lang="zh-CN" altLang="en-US" smtClean="0">
                <a:solidFill>
                  <a:prstClr val="black">
                    <a:tint val="75000"/>
                  </a:prstClr>
                </a:solidFill>
                <a:latin typeface="Calibri"/>
                <a:ea typeface="宋体"/>
              </a:rPr>
              <a:pPr/>
              <a:t>‹#›</a:t>
            </a:fld>
            <a:endParaRPr kumimoji="1" lang="zh-CN" altLang="en-US">
              <a:solidFill>
                <a:prstClr val="black">
                  <a:tint val="75000"/>
                </a:prstClr>
              </a:solidFill>
              <a:latin typeface="Calibri"/>
              <a:ea typeface="宋体"/>
            </a:endParaRPr>
          </a:p>
        </p:txBody>
      </p:sp>
    </p:spTree>
    <p:extLst>
      <p:ext uri="{BB962C8B-B14F-4D97-AF65-F5344CB8AC3E}">
        <p14:creationId xmlns:p14="http://schemas.microsoft.com/office/powerpoint/2010/main" val="33678172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30D2E-4301-DA43-A1B6-0C9BF306C000}" type="datetimeFigureOut">
              <a:rPr kumimoji="1" lang="zh-CN" altLang="en-US" smtClean="0">
                <a:solidFill>
                  <a:prstClr val="black">
                    <a:tint val="75000"/>
                  </a:prstClr>
                </a:solidFill>
                <a:latin typeface="Calibri"/>
                <a:ea typeface="宋体"/>
              </a:rPr>
              <a:pPr/>
              <a:t>2018/10/14</a:t>
            </a:fld>
            <a:endParaRPr kumimoji="1" lang="zh-CN" altLang="en-US">
              <a:solidFill>
                <a:prstClr val="black">
                  <a:tint val="75000"/>
                </a:prstClr>
              </a:solidFill>
              <a:latin typeface="Calibri"/>
              <a:ea typeface="宋体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>
              <a:solidFill>
                <a:prstClr val="black">
                  <a:tint val="75000"/>
                </a:prstClr>
              </a:solidFill>
              <a:latin typeface="Calibri"/>
              <a:ea typeface="宋体"/>
            </a:endParaRPr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8D471-6082-6B4D-8CB3-ACC25DAECBD0}" type="slidenum">
              <a:rPr kumimoji="1" lang="zh-CN" altLang="en-US" smtClean="0">
                <a:solidFill>
                  <a:prstClr val="black">
                    <a:tint val="75000"/>
                  </a:prstClr>
                </a:solidFill>
                <a:latin typeface="Calibri"/>
                <a:ea typeface="宋体"/>
              </a:rPr>
              <a:pPr/>
              <a:t>‹#›</a:t>
            </a:fld>
            <a:endParaRPr kumimoji="1" lang="zh-CN" altLang="en-US">
              <a:solidFill>
                <a:prstClr val="black">
                  <a:tint val="75000"/>
                </a:prstClr>
              </a:solidFill>
              <a:latin typeface="Calibri"/>
              <a:ea typeface="宋体"/>
            </a:endParaRPr>
          </a:p>
        </p:txBody>
      </p:sp>
    </p:spTree>
    <p:extLst>
      <p:ext uri="{BB962C8B-B14F-4D97-AF65-F5344CB8AC3E}">
        <p14:creationId xmlns:p14="http://schemas.microsoft.com/office/powerpoint/2010/main" val="20583677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30D2E-4301-DA43-A1B6-0C9BF306C000}" type="datetimeFigureOut">
              <a:rPr kumimoji="1" lang="zh-CN" altLang="en-US" smtClean="0"/>
              <a:t>2018/10/14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8D471-6082-6B4D-8CB3-ACC25DAECBD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9383256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30D2E-4301-DA43-A1B6-0C9BF306C000}" type="datetimeFigureOut">
              <a:rPr kumimoji="1" lang="zh-CN" altLang="en-US" smtClean="0">
                <a:solidFill>
                  <a:prstClr val="black">
                    <a:tint val="75000"/>
                  </a:prstClr>
                </a:solidFill>
                <a:latin typeface="Calibri"/>
                <a:ea typeface="宋体"/>
              </a:rPr>
              <a:pPr/>
              <a:t>2018/10/14</a:t>
            </a:fld>
            <a:endParaRPr kumimoji="1" lang="zh-CN" altLang="en-US">
              <a:solidFill>
                <a:prstClr val="black">
                  <a:tint val="75000"/>
                </a:prstClr>
              </a:solidFill>
              <a:latin typeface="Calibri"/>
              <a:ea typeface="宋体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>
              <a:solidFill>
                <a:prstClr val="black">
                  <a:tint val="75000"/>
                </a:prstClr>
              </a:solidFill>
              <a:latin typeface="Calibri"/>
              <a:ea typeface="宋体"/>
            </a:endParaRPr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8D471-6082-6B4D-8CB3-ACC25DAECBD0}" type="slidenum">
              <a:rPr kumimoji="1" lang="zh-CN" altLang="en-US" smtClean="0">
                <a:solidFill>
                  <a:prstClr val="black">
                    <a:tint val="75000"/>
                  </a:prstClr>
                </a:solidFill>
                <a:latin typeface="Calibri"/>
                <a:ea typeface="宋体"/>
              </a:rPr>
              <a:pPr/>
              <a:t>‹#›</a:t>
            </a:fld>
            <a:endParaRPr kumimoji="1" lang="zh-CN" altLang="en-US">
              <a:solidFill>
                <a:prstClr val="black">
                  <a:tint val="75000"/>
                </a:prstClr>
              </a:solidFill>
              <a:latin typeface="Calibri"/>
              <a:ea typeface="宋体"/>
            </a:endParaRPr>
          </a:p>
        </p:txBody>
      </p:sp>
    </p:spTree>
    <p:extLst>
      <p:ext uri="{BB962C8B-B14F-4D97-AF65-F5344CB8AC3E}">
        <p14:creationId xmlns:p14="http://schemas.microsoft.com/office/powerpoint/2010/main" val="212059257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30D2E-4301-DA43-A1B6-0C9BF306C000}" type="datetimeFigureOut">
              <a:rPr kumimoji="1" lang="zh-CN" altLang="en-US" smtClean="0">
                <a:solidFill>
                  <a:prstClr val="black">
                    <a:tint val="75000"/>
                  </a:prstClr>
                </a:solidFill>
                <a:latin typeface="Calibri"/>
                <a:ea typeface="宋体"/>
              </a:rPr>
              <a:pPr/>
              <a:t>2018/10/14</a:t>
            </a:fld>
            <a:endParaRPr kumimoji="1" lang="zh-CN" altLang="en-US">
              <a:solidFill>
                <a:prstClr val="black">
                  <a:tint val="75000"/>
                </a:prstClr>
              </a:solidFill>
              <a:latin typeface="Calibri"/>
              <a:ea typeface="宋体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>
              <a:solidFill>
                <a:prstClr val="black">
                  <a:tint val="75000"/>
                </a:prstClr>
              </a:solidFill>
              <a:latin typeface="Calibri"/>
              <a:ea typeface="宋体"/>
            </a:endParaRPr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8D471-6082-6B4D-8CB3-ACC25DAECBD0}" type="slidenum">
              <a:rPr kumimoji="1" lang="zh-CN" altLang="en-US" smtClean="0">
                <a:solidFill>
                  <a:prstClr val="black">
                    <a:tint val="75000"/>
                  </a:prstClr>
                </a:solidFill>
                <a:latin typeface="Calibri"/>
                <a:ea typeface="宋体"/>
              </a:rPr>
              <a:pPr/>
              <a:t>‹#›</a:t>
            </a:fld>
            <a:endParaRPr kumimoji="1" lang="zh-CN" altLang="en-US">
              <a:solidFill>
                <a:prstClr val="black">
                  <a:tint val="75000"/>
                </a:prstClr>
              </a:solidFill>
              <a:latin typeface="Calibri"/>
              <a:ea typeface="宋体"/>
            </a:endParaRPr>
          </a:p>
        </p:txBody>
      </p:sp>
    </p:spTree>
    <p:extLst>
      <p:ext uri="{BB962C8B-B14F-4D97-AF65-F5344CB8AC3E}">
        <p14:creationId xmlns:p14="http://schemas.microsoft.com/office/powerpoint/2010/main" val="137546631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30D2E-4301-DA43-A1B6-0C9BF306C000}" type="datetimeFigureOut">
              <a:rPr kumimoji="1" lang="zh-CN" altLang="en-US" smtClean="0">
                <a:solidFill>
                  <a:prstClr val="black">
                    <a:tint val="75000"/>
                  </a:prstClr>
                </a:solidFill>
                <a:latin typeface="Calibri"/>
                <a:ea typeface="宋体"/>
              </a:rPr>
              <a:pPr/>
              <a:t>2018/10/14</a:t>
            </a:fld>
            <a:endParaRPr kumimoji="1" lang="zh-CN" altLang="en-US">
              <a:solidFill>
                <a:prstClr val="black">
                  <a:tint val="75000"/>
                </a:prstClr>
              </a:solidFill>
              <a:latin typeface="Calibri"/>
              <a:ea typeface="宋体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>
              <a:solidFill>
                <a:prstClr val="black">
                  <a:tint val="75000"/>
                </a:prstClr>
              </a:solidFill>
              <a:latin typeface="Calibri"/>
              <a:ea typeface="宋体"/>
            </a:endParaRPr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8D471-6082-6B4D-8CB3-ACC25DAECBD0}" type="slidenum">
              <a:rPr kumimoji="1" lang="zh-CN" altLang="en-US" smtClean="0">
                <a:solidFill>
                  <a:prstClr val="black">
                    <a:tint val="75000"/>
                  </a:prstClr>
                </a:solidFill>
                <a:latin typeface="Calibri"/>
                <a:ea typeface="宋体"/>
              </a:rPr>
              <a:pPr/>
              <a:t>‹#›</a:t>
            </a:fld>
            <a:endParaRPr kumimoji="1" lang="zh-CN" altLang="en-US">
              <a:solidFill>
                <a:prstClr val="black">
                  <a:tint val="75000"/>
                </a:prstClr>
              </a:solidFill>
              <a:latin typeface="Calibri"/>
              <a:ea typeface="宋体"/>
            </a:endParaRPr>
          </a:p>
        </p:txBody>
      </p:sp>
    </p:spTree>
    <p:extLst>
      <p:ext uri="{BB962C8B-B14F-4D97-AF65-F5344CB8AC3E}">
        <p14:creationId xmlns:p14="http://schemas.microsoft.com/office/powerpoint/2010/main" val="38921810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30D2E-4301-DA43-A1B6-0C9BF306C000}" type="datetimeFigureOut">
              <a:rPr kumimoji="1" lang="zh-CN" altLang="en-US" smtClean="0"/>
              <a:t>2018/10/14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8D471-6082-6B4D-8CB3-ACC25DAECBD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941580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30D2E-4301-DA43-A1B6-0C9BF306C000}" type="datetimeFigureOut">
              <a:rPr kumimoji="1" lang="zh-CN" altLang="en-US" smtClean="0"/>
              <a:t>2018/10/14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8D471-6082-6B4D-8CB3-ACC25DAECBD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527619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30D2E-4301-DA43-A1B6-0C9BF306C000}" type="datetimeFigureOut">
              <a:rPr kumimoji="1" lang="zh-CN" altLang="en-US" smtClean="0"/>
              <a:t>2018/10/14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8D471-6082-6B4D-8CB3-ACC25DAECBD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024178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30D2E-4301-DA43-A1B6-0C9BF306C000}" type="datetimeFigureOut">
              <a:rPr kumimoji="1" lang="zh-CN" altLang="en-US" smtClean="0"/>
              <a:t>2018/10/14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8D471-6082-6B4D-8CB3-ACC25DAECBD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795905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30D2E-4301-DA43-A1B6-0C9BF306C000}" type="datetimeFigureOut">
              <a:rPr kumimoji="1" lang="zh-CN" altLang="en-US" smtClean="0"/>
              <a:t>2018/10/14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8D471-6082-6B4D-8CB3-ACC25DAECBD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941018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30D2E-4301-DA43-A1B6-0C9BF306C000}" type="datetimeFigureOut">
              <a:rPr kumimoji="1" lang="zh-CN" altLang="en-US" smtClean="0"/>
              <a:t>2018/10/14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8D471-6082-6B4D-8CB3-ACC25DAECBD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576713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30D2E-4301-DA43-A1B6-0C9BF306C000}" type="datetimeFigureOut">
              <a:rPr kumimoji="1" lang="zh-CN" altLang="en-US" smtClean="0"/>
              <a:t>2018/10/14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8D471-6082-6B4D-8CB3-ACC25DAECBD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568638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C30D2E-4301-DA43-A1B6-0C9BF306C000}" type="datetimeFigureOut">
              <a:rPr kumimoji="1" lang="zh-CN" altLang="en-US" smtClean="0"/>
              <a:t>2018/10/14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78D471-6082-6B4D-8CB3-ACC25DAECBD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917441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C30D2E-4301-DA43-A1B6-0C9BF306C000}" type="datetimeFigureOut">
              <a:rPr kumimoji="1" lang="zh-CN" altLang="en-US" smtClean="0">
                <a:solidFill>
                  <a:prstClr val="black">
                    <a:tint val="75000"/>
                  </a:prstClr>
                </a:solidFill>
                <a:latin typeface="Calibri"/>
                <a:ea typeface="宋体"/>
              </a:rPr>
              <a:pPr/>
              <a:t>2018/10/14</a:t>
            </a:fld>
            <a:endParaRPr kumimoji="1" lang="zh-CN" altLang="en-US">
              <a:solidFill>
                <a:prstClr val="black">
                  <a:tint val="75000"/>
                </a:prstClr>
              </a:solidFill>
              <a:latin typeface="Calibri"/>
              <a:ea typeface="宋体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>
              <a:solidFill>
                <a:prstClr val="black">
                  <a:tint val="75000"/>
                </a:prstClr>
              </a:solidFill>
              <a:latin typeface="Calibri"/>
              <a:ea typeface="宋体"/>
            </a:endParaRPr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78D471-6082-6B4D-8CB3-ACC25DAECBD0}" type="slidenum">
              <a:rPr kumimoji="1" lang="zh-CN" altLang="en-US" smtClean="0">
                <a:solidFill>
                  <a:prstClr val="black">
                    <a:tint val="75000"/>
                  </a:prstClr>
                </a:solidFill>
                <a:latin typeface="Calibri"/>
                <a:ea typeface="宋体"/>
              </a:rPr>
              <a:pPr/>
              <a:t>‹#›</a:t>
            </a:fld>
            <a:endParaRPr kumimoji="1" lang="zh-CN" altLang="en-US">
              <a:solidFill>
                <a:prstClr val="black">
                  <a:tint val="75000"/>
                </a:prstClr>
              </a:solidFill>
              <a:latin typeface="Calibri"/>
              <a:ea typeface="宋体"/>
            </a:endParaRPr>
          </a:p>
        </p:txBody>
      </p:sp>
    </p:spTree>
    <p:extLst>
      <p:ext uri="{BB962C8B-B14F-4D97-AF65-F5344CB8AC3E}">
        <p14:creationId xmlns:p14="http://schemas.microsoft.com/office/powerpoint/2010/main" val="2243366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4.xml"/><Relationship Id="rId3" Type="http://schemas.openxmlformats.org/officeDocument/2006/relationships/image" Target="../media/image2.png"/><Relationship Id="rId7" Type="http://schemas.openxmlformats.org/officeDocument/2006/relationships/diagramQuickStyle" Target="../diagrams/quickStyle4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4.xml"/><Relationship Id="rId5" Type="http://schemas.openxmlformats.org/officeDocument/2006/relationships/diagramData" Target="../diagrams/data4.xml"/><Relationship Id="rId4" Type="http://schemas.openxmlformats.org/officeDocument/2006/relationships/image" Target="../media/image10.png"/><Relationship Id="rId9" Type="http://schemas.microsoft.com/office/2007/relationships/diagramDrawing" Target="../diagrams/drawing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emf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5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eg"/><Relationship Id="rId4" Type="http://schemas.openxmlformats.org/officeDocument/2006/relationships/image" Target="../media/image12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.xml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6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6.xml"/><Relationship Id="rId5" Type="http://schemas.openxmlformats.org/officeDocument/2006/relationships/diagramLayout" Target="../diagrams/layout6.xml"/><Relationship Id="rId4" Type="http://schemas.openxmlformats.org/officeDocument/2006/relationships/diagramData" Target="../diagrams/data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tiff"/><Relationship Id="rId4" Type="http://schemas.openxmlformats.org/officeDocument/2006/relationships/image" Target="../media/image15.jp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emf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124095"/>
            <a:ext cx="7772400" cy="1470025"/>
          </a:xfrm>
        </p:spPr>
        <p:txBody>
          <a:bodyPr/>
          <a:lstStyle/>
          <a:p>
            <a:r>
              <a:rPr kumimoji="1" lang="zh-CN" altLang="en-US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/>
                <a:ea typeface="Microsoft YaHei"/>
                <a:cs typeface="Microsoft YaHei"/>
              </a:rPr>
              <a:t>闲鱼</a:t>
            </a:r>
            <a:r>
              <a:rPr kumimoji="1" lang="en-US" altLang="zh-C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/>
                <a:ea typeface="Microsoft YaHei"/>
                <a:cs typeface="Microsoft YaHei"/>
              </a:rPr>
              <a:t>Flutter</a:t>
            </a:r>
            <a:r>
              <a:rPr kumimoji="1" lang="zh-CN" altLang="en-US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/>
                <a:ea typeface="Microsoft YaHei"/>
                <a:cs typeface="Microsoft YaHei"/>
              </a:rPr>
              <a:t>实践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3034538" y="2634834"/>
            <a:ext cx="3081694" cy="652337"/>
          </a:xfrm>
        </p:spPr>
        <p:txBody>
          <a:bodyPr>
            <a:normAutofit/>
          </a:bodyPr>
          <a:lstStyle/>
          <a:p>
            <a:r>
              <a:rPr kumimoji="1"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/>
                <a:ea typeface="Microsoft YaHei"/>
                <a:cs typeface="Microsoft YaHei"/>
              </a:rPr>
              <a:t>闲鱼</a:t>
            </a:r>
            <a:r>
              <a:rPr kumimoji="1" lang="zh-CN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/>
                <a:ea typeface="Microsoft YaHei"/>
                <a:cs typeface="Microsoft YaHei"/>
              </a:rPr>
              <a:t>-</a:t>
            </a:r>
            <a:r>
              <a:rPr kumimoji="1"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/>
                <a:ea typeface="Microsoft YaHei"/>
                <a:cs typeface="Microsoft YaHei"/>
              </a:rPr>
              <a:t>梁治峰（玄川）</a:t>
            </a:r>
          </a:p>
        </p:txBody>
      </p:sp>
    </p:spTree>
    <p:extLst>
      <p:ext uri="{BB962C8B-B14F-4D97-AF65-F5344CB8AC3E}">
        <p14:creationId xmlns:p14="http://schemas.microsoft.com/office/powerpoint/2010/main" val="430891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673"/>
    </mc:Choice>
    <mc:Fallback xmlns="">
      <p:transition spd="slow" advTm="6673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FlutterImageIssue.png">
            <a:extLst>
              <a:ext uri="{FF2B5EF4-FFF2-40B4-BE49-F238E27FC236}">
                <a16:creationId xmlns:a16="http://schemas.microsoft.com/office/drawing/2014/main" id="{F7FDE99C-ACCE-FC44-B133-8CF5E39D99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764" y="1339923"/>
            <a:ext cx="7876212" cy="4220931"/>
          </a:xfrm>
          <a:prstGeom prst="rect">
            <a:avLst/>
          </a:prstGeom>
        </p:spPr>
      </p:pic>
      <p:sp>
        <p:nvSpPr>
          <p:cNvPr id="3" name="标题 1">
            <a:extLst>
              <a:ext uri="{FF2B5EF4-FFF2-40B4-BE49-F238E27FC236}">
                <a16:creationId xmlns:a16="http://schemas.microsoft.com/office/drawing/2014/main" id="{024912AA-7227-6245-8306-70E60E488C72}"/>
              </a:ext>
            </a:extLst>
          </p:cNvPr>
          <p:cNvSpPr txBox="1">
            <a:spLocks/>
          </p:cNvSpPr>
          <p:nvPr/>
        </p:nvSpPr>
        <p:spPr>
          <a:xfrm>
            <a:off x="694764" y="236893"/>
            <a:ext cx="7726680" cy="10066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CN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/>
                <a:ea typeface="Microsoft YaHei"/>
                <a:cs typeface="Microsoft YaHei"/>
              </a:rPr>
              <a:t>图片内存优化</a:t>
            </a:r>
          </a:p>
        </p:txBody>
      </p:sp>
    </p:spTree>
    <p:extLst>
      <p:ext uri="{BB962C8B-B14F-4D97-AF65-F5344CB8AC3E}">
        <p14:creationId xmlns:p14="http://schemas.microsoft.com/office/powerpoint/2010/main" val="4129323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FlutterVC_Destruct.png">
            <a:extLst>
              <a:ext uri="{FF2B5EF4-FFF2-40B4-BE49-F238E27FC236}">
                <a16:creationId xmlns:a16="http://schemas.microsoft.com/office/drawing/2014/main" id="{5CC72629-B8A5-E04F-BDD9-F82CEBA5F7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159" y="1097280"/>
            <a:ext cx="7645473" cy="4620768"/>
          </a:xfrm>
          <a:prstGeom prst="rect">
            <a:avLst/>
          </a:prstGeom>
        </p:spPr>
      </p:pic>
      <p:sp>
        <p:nvSpPr>
          <p:cNvPr id="3" name="标题 1">
            <a:extLst>
              <a:ext uri="{FF2B5EF4-FFF2-40B4-BE49-F238E27FC236}">
                <a16:creationId xmlns:a16="http://schemas.microsoft.com/office/drawing/2014/main" id="{CBB0DBF9-CAEF-4347-A202-239A9C0B5A15}"/>
              </a:ext>
            </a:extLst>
          </p:cNvPr>
          <p:cNvSpPr txBox="1">
            <a:spLocks/>
          </p:cNvSpPr>
          <p:nvPr/>
        </p:nvSpPr>
        <p:spPr>
          <a:xfrm>
            <a:off x="694764" y="236893"/>
            <a:ext cx="7726680" cy="10066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/>
                <a:ea typeface="Microsoft YaHei"/>
                <a:cs typeface="Microsoft YaHei"/>
              </a:rPr>
              <a:t>Flutter</a:t>
            </a:r>
            <a:r>
              <a:rPr kumimoji="1" lang="zh-CN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kumimoji="1" lang="en-US" altLang="zh-CN" sz="20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Microsoft YaHei"/>
                <a:ea typeface="Microsoft YaHei"/>
                <a:cs typeface="Microsoft YaHei"/>
              </a:rPr>
              <a:t>ViewController</a:t>
            </a:r>
            <a:r>
              <a:rPr kumimoji="1" lang="en-US" altLang="zh-CN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/>
                <a:ea typeface="Microsoft YaHei"/>
                <a:cs typeface="Microsoft YaHei"/>
              </a:rPr>
              <a:t>  </a:t>
            </a:r>
            <a:r>
              <a:rPr kumimoji="1" lang="zh-CN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/>
                <a:ea typeface="Microsoft YaHei"/>
                <a:cs typeface="Microsoft YaHei"/>
              </a:rPr>
              <a:t>优化</a:t>
            </a:r>
          </a:p>
        </p:txBody>
      </p:sp>
    </p:spTree>
    <p:extLst>
      <p:ext uri="{BB962C8B-B14F-4D97-AF65-F5344CB8AC3E}">
        <p14:creationId xmlns:p14="http://schemas.microsoft.com/office/powerpoint/2010/main" val="11862642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22EC018-D3B0-324A-A428-264C657ABE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4220" y="1872904"/>
            <a:ext cx="4444980" cy="2947600"/>
          </a:xfrm>
          <a:prstGeom prst="rect">
            <a:avLst/>
          </a:prstGeom>
        </p:spPr>
      </p:pic>
      <p:graphicFrame>
        <p:nvGraphicFramePr>
          <p:cNvPr id="3" name="图示 2">
            <a:extLst>
              <a:ext uri="{FF2B5EF4-FFF2-40B4-BE49-F238E27FC236}">
                <a16:creationId xmlns:a16="http://schemas.microsoft.com/office/drawing/2014/main" id="{41EDF17D-87D9-A54A-99D1-3414FCC5910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85486014"/>
              </p:ext>
            </p:extLst>
          </p:nvPr>
        </p:nvGraphicFramePr>
        <p:xfrm>
          <a:off x="170688" y="914400"/>
          <a:ext cx="4023360" cy="48646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4" name="标题 1">
            <a:extLst>
              <a:ext uri="{FF2B5EF4-FFF2-40B4-BE49-F238E27FC236}">
                <a16:creationId xmlns:a16="http://schemas.microsoft.com/office/drawing/2014/main" id="{EC27444B-970F-DA45-9DEF-15C00D998B37}"/>
              </a:ext>
            </a:extLst>
          </p:cNvPr>
          <p:cNvSpPr txBox="1">
            <a:spLocks/>
          </p:cNvSpPr>
          <p:nvPr/>
        </p:nvSpPr>
        <p:spPr>
          <a:xfrm>
            <a:off x="694764" y="236893"/>
            <a:ext cx="7726680" cy="10066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CN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/>
                <a:ea typeface="Microsoft YaHei"/>
                <a:cs typeface="Microsoft YaHei"/>
              </a:rPr>
              <a:t>稳定性问题</a:t>
            </a:r>
          </a:p>
        </p:txBody>
      </p:sp>
    </p:spTree>
    <p:extLst>
      <p:ext uri="{BB962C8B-B14F-4D97-AF65-F5344CB8AC3E}">
        <p14:creationId xmlns:p14="http://schemas.microsoft.com/office/powerpoint/2010/main" val="38383686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1F0EE9F-BBEB-774E-A5A6-D7343B9022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200" y="505573"/>
            <a:ext cx="7332055" cy="5315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9193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图示 2">
            <a:extLst>
              <a:ext uri="{FF2B5EF4-FFF2-40B4-BE49-F238E27FC236}">
                <a16:creationId xmlns:a16="http://schemas.microsoft.com/office/drawing/2014/main" id="{BF827659-5FEE-544A-87F8-CC0C8549B5BD}"/>
              </a:ext>
            </a:extLst>
          </p:cNvPr>
          <p:cNvGraphicFramePr/>
          <p:nvPr/>
        </p:nvGraphicFramePr>
        <p:xfrm>
          <a:off x="1524000" y="1609382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5" name="标题 1">
            <a:extLst>
              <a:ext uri="{FF2B5EF4-FFF2-40B4-BE49-F238E27FC236}">
                <a16:creationId xmlns:a16="http://schemas.microsoft.com/office/drawing/2014/main" id="{BDC05432-6A35-704D-AA4B-3198D66A66FD}"/>
              </a:ext>
            </a:extLst>
          </p:cNvPr>
          <p:cNvSpPr txBox="1">
            <a:spLocks/>
          </p:cNvSpPr>
          <p:nvPr/>
        </p:nvSpPr>
        <p:spPr>
          <a:xfrm>
            <a:off x="685800" y="139357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CN" altLang="en-US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/>
                <a:ea typeface="Microsoft YaHei"/>
                <a:cs typeface="Microsoft YaHei"/>
              </a:rPr>
              <a:t>目录</a:t>
            </a:r>
          </a:p>
        </p:txBody>
      </p:sp>
      <p:sp>
        <p:nvSpPr>
          <p:cNvPr id="4" name="五角星 3">
            <a:extLst>
              <a:ext uri="{FF2B5EF4-FFF2-40B4-BE49-F238E27FC236}">
                <a16:creationId xmlns:a16="http://schemas.microsoft.com/office/drawing/2014/main" id="{4DC70F35-9702-A243-9EFF-A663BDCCF39D}"/>
              </a:ext>
            </a:extLst>
          </p:cNvPr>
          <p:cNvSpPr/>
          <p:nvPr/>
        </p:nvSpPr>
        <p:spPr>
          <a:xfrm>
            <a:off x="898902" y="4959455"/>
            <a:ext cx="480446" cy="418455"/>
          </a:xfrm>
          <a:prstGeom prst="star5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35404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7F0A7F0-23E0-8D47-BF6E-D88718B573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4342" y="818971"/>
            <a:ext cx="2883938" cy="5115556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3F607FC-5F7D-4545-9026-A8FAE3E343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61957" y="1074351"/>
            <a:ext cx="2765956" cy="4917255"/>
          </a:xfrm>
          <a:prstGeom prst="rect">
            <a:avLst/>
          </a:prstGeom>
        </p:spPr>
      </p:pic>
      <p:sp>
        <p:nvSpPr>
          <p:cNvPr id="4" name="标题 1">
            <a:extLst>
              <a:ext uri="{FF2B5EF4-FFF2-40B4-BE49-F238E27FC236}">
                <a16:creationId xmlns:a16="http://schemas.microsoft.com/office/drawing/2014/main" id="{759B49FC-0B53-084A-8679-702AAFD2D4C0}"/>
              </a:ext>
            </a:extLst>
          </p:cNvPr>
          <p:cNvSpPr txBox="1">
            <a:spLocks/>
          </p:cNvSpPr>
          <p:nvPr/>
        </p:nvSpPr>
        <p:spPr>
          <a:xfrm>
            <a:off x="674885" y="67660"/>
            <a:ext cx="7726680" cy="10066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CN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/>
                <a:ea typeface="Microsoft YaHei"/>
                <a:cs typeface="Microsoft YaHei"/>
              </a:rPr>
              <a:t>线上效果</a:t>
            </a:r>
          </a:p>
        </p:txBody>
      </p:sp>
    </p:spTree>
    <p:extLst>
      <p:ext uri="{BB962C8B-B14F-4D97-AF65-F5344CB8AC3E}">
        <p14:creationId xmlns:p14="http://schemas.microsoft.com/office/powerpoint/2010/main" val="11229990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E0E2CBC-A899-3047-ADFB-0E9DF3B678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497" y="98459"/>
            <a:ext cx="6646310" cy="5884898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0CB013BC-2E77-774A-9CB4-3A86B0404927}"/>
              </a:ext>
            </a:extLst>
          </p:cNvPr>
          <p:cNvSpPr/>
          <p:nvPr/>
        </p:nvSpPr>
        <p:spPr>
          <a:xfrm>
            <a:off x="6973823" y="1638407"/>
            <a:ext cx="199948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kumimoji="1" lang="zh-CN" altLang="en-US" dirty="0"/>
              <a:t>低端机更流畅</a:t>
            </a:r>
            <a:endParaRPr kumimoji="1" lang="en-US" altLang="zh-CN" dirty="0"/>
          </a:p>
          <a:p>
            <a:pPr marL="285750" indent="-285750">
              <a:buFontTx/>
              <a:buChar char="-"/>
            </a:pPr>
            <a:endParaRPr kumimoji="1" lang="en-US" altLang="zh-CN" dirty="0"/>
          </a:p>
          <a:p>
            <a:pPr marL="285750" indent="-285750">
              <a:buFontTx/>
              <a:buChar char="-"/>
            </a:pPr>
            <a:r>
              <a:rPr kumimoji="1" lang="zh-CN" altLang="en-US" dirty="0"/>
              <a:t>复杂场景更容易得到相对好的性能</a:t>
            </a:r>
          </a:p>
        </p:txBody>
      </p:sp>
    </p:spTree>
    <p:extLst>
      <p:ext uri="{BB962C8B-B14F-4D97-AF65-F5344CB8AC3E}">
        <p14:creationId xmlns:p14="http://schemas.microsoft.com/office/powerpoint/2010/main" val="18820505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/>
          <p:cNvSpPr txBox="1">
            <a:spLocks/>
          </p:cNvSpPr>
          <p:nvPr/>
        </p:nvSpPr>
        <p:spPr>
          <a:xfrm>
            <a:off x="685800" y="1809895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kumimoji="1" lang="zh-CN" altLang="en-US" sz="6600" b="1" dirty="0">
              <a:solidFill>
                <a:schemeClr val="tx1">
                  <a:lumMod val="95000"/>
                  <a:lumOff val="5000"/>
                </a:schemeClr>
              </a:solidFill>
              <a:latin typeface="Microsoft YaHei"/>
              <a:ea typeface="Microsoft YaHei"/>
              <a:cs typeface="Microsoft YaHei"/>
            </a:endParaRPr>
          </a:p>
        </p:txBody>
      </p:sp>
      <p:graphicFrame>
        <p:nvGraphicFramePr>
          <p:cNvPr id="2" name="图表 1">
            <a:extLst>
              <a:ext uri="{FF2B5EF4-FFF2-40B4-BE49-F238E27FC236}">
                <a16:creationId xmlns:a16="http://schemas.microsoft.com/office/drawing/2014/main" id="{C49A9BA5-61E2-2948-8E94-0351A4223CB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4475031"/>
              </p:ext>
            </p:extLst>
          </p:nvPr>
        </p:nvGraphicFramePr>
        <p:xfrm>
          <a:off x="248641" y="1164025"/>
          <a:ext cx="6546574" cy="46515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2" name="文本框 21">
            <a:extLst>
              <a:ext uri="{FF2B5EF4-FFF2-40B4-BE49-F238E27FC236}">
                <a16:creationId xmlns:a16="http://schemas.microsoft.com/office/drawing/2014/main" id="{839918B9-DC6A-A048-A51B-E0FFFABD0860}"/>
              </a:ext>
            </a:extLst>
          </p:cNvPr>
          <p:cNvSpPr txBox="1"/>
          <p:nvPr/>
        </p:nvSpPr>
        <p:spPr>
          <a:xfrm>
            <a:off x="7330190" y="1809895"/>
            <a:ext cx="127416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CN" dirty="0"/>
              <a:t>1.</a:t>
            </a:r>
            <a:r>
              <a:rPr lang="zh-CN" altLang="en-US" dirty="0"/>
              <a:t> </a:t>
            </a:r>
            <a:r>
              <a:rPr lang="en-US" altLang="zh-CN" dirty="0"/>
              <a:t>Flutter</a:t>
            </a:r>
            <a:r>
              <a:rPr lang="zh-CN" altLang="en-US" dirty="0"/>
              <a:t> </a:t>
            </a:r>
            <a:r>
              <a:rPr lang="en-US" altLang="zh-CN" dirty="0"/>
              <a:t>Crash</a:t>
            </a:r>
            <a:r>
              <a:rPr lang="zh-CN" altLang="en-US" dirty="0"/>
              <a:t> 满足线上要求</a:t>
            </a:r>
          </a:p>
          <a:p>
            <a:pPr lvl="0"/>
            <a:endParaRPr lang="en-US" altLang="zh-CN" dirty="0"/>
          </a:p>
          <a:p>
            <a:pPr lvl="0"/>
            <a:r>
              <a:rPr lang="en-US" altLang="zh-CN" dirty="0"/>
              <a:t>2.</a:t>
            </a:r>
            <a:r>
              <a:rPr lang="zh-CN" altLang="en-US" dirty="0"/>
              <a:t> </a:t>
            </a:r>
            <a:r>
              <a:rPr lang="en-US" altLang="zh-CN" dirty="0"/>
              <a:t>Native</a:t>
            </a:r>
            <a:r>
              <a:rPr lang="zh-CN" altLang="en-US" dirty="0"/>
              <a:t> </a:t>
            </a:r>
            <a:r>
              <a:rPr lang="en-US" altLang="zh-CN" dirty="0"/>
              <a:t>Crash</a:t>
            </a:r>
            <a:r>
              <a:rPr lang="zh-CN" altLang="en-US" dirty="0"/>
              <a:t> 侧持平</a:t>
            </a:r>
            <a:endParaRPr lang="en-US" altLang="zh-CN" dirty="0"/>
          </a:p>
          <a:p>
            <a:pPr lvl="0"/>
            <a:endParaRPr lang="zh-CN" altLang="en-US" dirty="0"/>
          </a:p>
          <a:p>
            <a:pPr lvl="0"/>
            <a:r>
              <a:rPr lang="en-US" altLang="zh-CN" dirty="0"/>
              <a:t>3.</a:t>
            </a:r>
            <a:r>
              <a:rPr lang="zh-CN" altLang="en-US" dirty="0"/>
              <a:t>主线侧卡顿持平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115463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/>
          <p:cNvSpPr txBox="1">
            <a:spLocks/>
          </p:cNvSpPr>
          <p:nvPr/>
        </p:nvSpPr>
        <p:spPr>
          <a:xfrm>
            <a:off x="685800" y="1809895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kumimoji="1" lang="zh-CN" altLang="en-US" sz="6600" b="1" dirty="0">
              <a:solidFill>
                <a:schemeClr val="tx1">
                  <a:lumMod val="95000"/>
                  <a:lumOff val="5000"/>
                </a:schemeClr>
              </a:solidFill>
              <a:latin typeface="Microsoft YaHei"/>
              <a:ea typeface="Microsoft YaHei"/>
              <a:cs typeface="Microsoft YaHei"/>
            </a:endParaRPr>
          </a:p>
        </p:txBody>
      </p:sp>
      <p:graphicFrame>
        <p:nvGraphicFramePr>
          <p:cNvPr id="2" name="图示 1">
            <a:extLst>
              <a:ext uri="{FF2B5EF4-FFF2-40B4-BE49-F238E27FC236}">
                <a16:creationId xmlns:a16="http://schemas.microsoft.com/office/drawing/2014/main" id="{E155445D-9E75-0446-9766-19E05247FEB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04286248"/>
              </p:ext>
            </p:extLst>
          </p:nvPr>
        </p:nvGraphicFramePr>
        <p:xfrm>
          <a:off x="1079293" y="959371"/>
          <a:ext cx="7195278" cy="47368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" name="标题 1">
            <a:extLst>
              <a:ext uri="{FF2B5EF4-FFF2-40B4-BE49-F238E27FC236}">
                <a16:creationId xmlns:a16="http://schemas.microsoft.com/office/drawing/2014/main" id="{9D735912-B5E3-1B46-9AEE-21187082171D}"/>
              </a:ext>
            </a:extLst>
          </p:cNvPr>
          <p:cNvSpPr txBox="1">
            <a:spLocks/>
          </p:cNvSpPr>
          <p:nvPr/>
        </p:nvSpPr>
        <p:spPr>
          <a:xfrm>
            <a:off x="674885" y="67660"/>
            <a:ext cx="7726680" cy="10066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/>
                <a:ea typeface="Microsoft YaHei"/>
                <a:cs typeface="Microsoft YaHei"/>
              </a:rPr>
              <a:t>Flutter</a:t>
            </a:r>
            <a:r>
              <a:rPr kumimoji="1" lang="zh-CN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/>
                <a:ea typeface="Microsoft YaHei"/>
                <a:cs typeface="Microsoft YaHei"/>
              </a:rPr>
              <a:t>社区</a:t>
            </a:r>
          </a:p>
        </p:txBody>
      </p:sp>
    </p:spTree>
    <p:extLst>
      <p:ext uri="{BB962C8B-B14F-4D97-AF65-F5344CB8AC3E}">
        <p14:creationId xmlns:p14="http://schemas.microsoft.com/office/powerpoint/2010/main" val="22763507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/>
          <p:cNvSpPr txBox="1">
            <a:spLocks/>
          </p:cNvSpPr>
          <p:nvPr/>
        </p:nvSpPr>
        <p:spPr>
          <a:xfrm>
            <a:off x="626256" y="558646"/>
            <a:ext cx="7611412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6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/>
                <a:ea typeface="Microsoft YaHei"/>
                <a:cs typeface="Microsoft YaHei"/>
              </a:rPr>
              <a:t>Q.A.</a:t>
            </a:r>
            <a:endParaRPr kumimoji="1" lang="zh-CN" altLang="en-US" sz="6600" b="1" dirty="0">
              <a:solidFill>
                <a:schemeClr val="tx1">
                  <a:lumMod val="95000"/>
                  <a:lumOff val="5000"/>
                </a:schemeClr>
              </a:solidFill>
              <a:latin typeface="Microsoft YaHei"/>
              <a:ea typeface="Microsoft YaHei"/>
              <a:cs typeface="Microsoft YaHei"/>
            </a:endParaRPr>
          </a:p>
        </p:txBody>
      </p:sp>
      <p:pic>
        <p:nvPicPr>
          <p:cNvPr id="3" name="图片 2" descr="164a61f75301c7dc.jpg">
            <a:extLst>
              <a:ext uri="{FF2B5EF4-FFF2-40B4-BE49-F238E27FC236}">
                <a16:creationId xmlns:a16="http://schemas.microsoft.com/office/drawing/2014/main" id="{92F308A5-F7AF-E342-A0C9-C7D69CDBA1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256" y="1921711"/>
            <a:ext cx="3556000" cy="355600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75FB4195-9831-814F-80A0-DA884449AB31}"/>
              </a:ext>
            </a:extLst>
          </p:cNvPr>
          <p:cNvSpPr txBox="1"/>
          <p:nvPr/>
        </p:nvSpPr>
        <p:spPr>
          <a:xfrm>
            <a:off x="626256" y="5621311"/>
            <a:ext cx="33911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dirty="0"/>
              <a:t>闲鱼技术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D926A64-E838-AE48-B506-E201FCBCAA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6852" y="2028671"/>
            <a:ext cx="3440816" cy="3440816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4EE3076A-1F3A-D74C-B988-6FE4B2B951C0}"/>
              </a:ext>
            </a:extLst>
          </p:cNvPr>
          <p:cNvSpPr txBox="1"/>
          <p:nvPr/>
        </p:nvSpPr>
        <p:spPr>
          <a:xfrm>
            <a:off x="4707328" y="5621311"/>
            <a:ext cx="33911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dirty="0"/>
              <a:t>玄川</a:t>
            </a:r>
          </a:p>
        </p:txBody>
      </p:sp>
    </p:spTree>
    <p:extLst>
      <p:ext uri="{BB962C8B-B14F-4D97-AF65-F5344CB8AC3E}">
        <p14:creationId xmlns:p14="http://schemas.microsoft.com/office/powerpoint/2010/main" val="15257884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图示 2">
            <a:extLst>
              <a:ext uri="{FF2B5EF4-FFF2-40B4-BE49-F238E27FC236}">
                <a16:creationId xmlns:a16="http://schemas.microsoft.com/office/drawing/2014/main" id="{BF827659-5FEE-544A-87F8-CC0C8549B5B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26381308"/>
              </p:ext>
            </p:extLst>
          </p:nvPr>
        </p:nvGraphicFramePr>
        <p:xfrm>
          <a:off x="1524000" y="1609382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5" name="标题 1">
            <a:extLst>
              <a:ext uri="{FF2B5EF4-FFF2-40B4-BE49-F238E27FC236}">
                <a16:creationId xmlns:a16="http://schemas.microsoft.com/office/drawing/2014/main" id="{BDC05432-6A35-704D-AA4B-3198D66A66FD}"/>
              </a:ext>
            </a:extLst>
          </p:cNvPr>
          <p:cNvSpPr txBox="1">
            <a:spLocks/>
          </p:cNvSpPr>
          <p:nvPr/>
        </p:nvSpPr>
        <p:spPr>
          <a:xfrm>
            <a:off x="685800" y="139357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CN" altLang="en-US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/>
                <a:ea typeface="Microsoft YaHei"/>
                <a:cs typeface="Microsoft YaHei"/>
              </a:rPr>
              <a:t>目录</a:t>
            </a:r>
          </a:p>
        </p:txBody>
      </p:sp>
      <p:sp>
        <p:nvSpPr>
          <p:cNvPr id="2" name="五角星 1">
            <a:extLst>
              <a:ext uri="{FF2B5EF4-FFF2-40B4-BE49-F238E27FC236}">
                <a16:creationId xmlns:a16="http://schemas.microsoft.com/office/drawing/2014/main" id="{6FA468B5-D08D-204D-BC64-EA34708E402D}"/>
              </a:ext>
            </a:extLst>
          </p:cNvPr>
          <p:cNvSpPr/>
          <p:nvPr/>
        </p:nvSpPr>
        <p:spPr>
          <a:xfrm>
            <a:off x="898902" y="1875294"/>
            <a:ext cx="480446" cy="418455"/>
          </a:xfrm>
          <a:prstGeom prst="star5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333291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809895"/>
            <a:ext cx="7772400" cy="1470025"/>
          </a:xfrm>
        </p:spPr>
        <p:txBody>
          <a:bodyPr>
            <a:normAutofit/>
          </a:bodyPr>
          <a:lstStyle/>
          <a:p>
            <a:r>
              <a:rPr kumimoji="1" lang="en-US" altLang="zh-CN" sz="6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/>
                <a:ea typeface="Microsoft YaHei"/>
                <a:cs typeface="Microsoft YaHei"/>
              </a:rPr>
              <a:t>Thanks</a:t>
            </a:r>
            <a:endParaRPr kumimoji="1" lang="zh-CN" altLang="en-US" sz="6600" b="1" dirty="0">
              <a:solidFill>
                <a:schemeClr val="tx1">
                  <a:lumMod val="95000"/>
                  <a:lumOff val="5000"/>
                </a:schemeClr>
              </a:solidFill>
              <a:latin typeface="Microsoft YaHei"/>
              <a:ea typeface="Microsoft YaHei"/>
              <a:cs typeface="Microsoft YaHei"/>
            </a:endParaRPr>
          </a:p>
        </p:txBody>
      </p:sp>
    </p:spTree>
    <p:extLst>
      <p:ext uri="{BB962C8B-B14F-4D97-AF65-F5344CB8AC3E}">
        <p14:creationId xmlns:p14="http://schemas.microsoft.com/office/powerpoint/2010/main" val="37760930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B269900-96DB-8945-9438-2C4125B976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933" y="742487"/>
            <a:ext cx="8061678" cy="5318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4735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FD5DFD9-E8F9-4A4D-8536-6C1DA8F101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750" y="1133468"/>
            <a:ext cx="8851138" cy="4519403"/>
          </a:xfrm>
          <a:prstGeom prst="rect">
            <a:avLst/>
          </a:prstGeom>
        </p:spPr>
      </p:pic>
      <p:sp>
        <p:nvSpPr>
          <p:cNvPr id="4" name="标题 1">
            <a:extLst>
              <a:ext uri="{FF2B5EF4-FFF2-40B4-BE49-F238E27FC236}">
                <a16:creationId xmlns:a16="http://schemas.microsoft.com/office/drawing/2014/main" id="{DF648E02-356F-7249-B526-FE8853D83C6E}"/>
              </a:ext>
            </a:extLst>
          </p:cNvPr>
          <p:cNvSpPr txBox="1">
            <a:spLocks/>
          </p:cNvSpPr>
          <p:nvPr/>
        </p:nvSpPr>
        <p:spPr>
          <a:xfrm>
            <a:off x="685800" y="139357"/>
            <a:ext cx="7726680" cy="10066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CN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/>
                <a:ea typeface="Microsoft YaHei"/>
                <a:cs typeface="Microsoft YaHei"/>
              </a:rPr>
              <a:t>闲鱼</a:t>
            </a:r>
            <a:r>
              <a:rPr kumimoji="1" lang="en-US" altLang="zh-CN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/>
                <a:ea typeface="Microsoft YaHei"/>
                <a:cs typeface="Microsoft YaHei"/>
              </a:rPr>
              <a:t>Flutter</a:t>
            </a:r>
            <a:r>
              <a:rPr kumimoji="1" lang="zh-CN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/>
                <a:ea typeface="Microsoft YaHei"/>
                <a:cs typeface="Microsoft YaHei"/>
              </a:rPr>
              <a:t>技术选择</a:t>
            </a:r>
          </a:p>
        </p:txBody>
      </p:sp>
    </p:spTree>
    <p:extLst>
      <p:ext uri="{BB962C8B-B14F-4D97-AF65-F5344CB8AC3E}">
        <p14:creationId xmlns:p14="http://schemas.microsoft.com/office/powerpoint/2010/main" val="27175459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图示 2">
            <a:extLst>
              <a:ext uri="{FF2B5EF4-FFF2-40B4-BE49-F238E27FC236}">
                <a16:creationId xmlns:a16="http://schemas.microsoft.com/office/drawing/2014/main" id="{BF827659-5FEE-544A-87F8-CC0C8549B5B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9530472"/>
              </p:ext>
            </p:extLst>
          </p:nvPr>
        </p:nvGraphicFramePr>
        <p:xfrm>
          <a:off x="1524000" y="1609382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5" name="标题 1">
            <a:extLst>
              <a:ext uri="{FF2B5EF4-FFF2-40B4-BE49-F238E27FC236}">
                <a16:creationId xmlns:a16="http://schemas.microsoft.com/office/drawing/2014/main" id="{BDC05432-6A35-704D-AA4B-3198D66A66FD}"/>
              </a:ext>
            </a:extLst>
          </p:cNvPr>
          <p:cNvSpPr txBox="1">
            <a:spLocks/>
          </p:cNvSpPr>
          <p:nvPr/>
        </p:nvSpPr>
        <p:spPr>
          <a:xfrm>
            <a:off x="685800" y="139357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CN" altLang="en-US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/>
                <a:ea typeface="Microsoft YaHei"/>
                <a:cs typeface="Microsoft YaHei"/>
              </a:rPr>
              <a:t>目录</a:t>
            </a:r>
          </a:p>
        </p:txBody>
      </p:sp>
      <p:sp>
        <p:nvSpPr>
          <p:cNvPr id="4" name="五角星 3">
            <a:extLst>
              <a:ext uri="{FF2B5EF4-FFF2-40B4-BE49-F238E27FC236}">
                <a16:creationId xmlns:a16="http://schemas.microsoft.com/office/drawing/2014/main" id="{6005A29A-6A17-5A4F-878C-1B46098C4304}"/>
              </a:ext>
            </a:extLst>
          </p:cNvPr>
          <p:cNvSpPr/>
          <p:nvPr/>
        </p:nvSpPr>
        <p:spPr>
          <a:xfrm>
            <a:off x="898902" y="2867185"/>
            <a:ext cx="480446" cy="418455"/>
          </a:xfrm>
          <a:prstGeom prst="star5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606672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D7AF1F2-5D7A-3F41-9690-561D1319F6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2232"/>
            <a:ext cx="9144000" cy="6070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3846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DEA5FED-4CB8-1D47-8731-23D87F2A15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89" y="0"/>
            <a:ext cx="9125311" cy="6079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3566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图示 2">
            <a:extLst>
              <a:ext uri="{FF2B5EF4-FFF2-40B4-BE49-F238E27FC236}">
                <a16:creationId xmlns:a16="http://schemas.microsoft.com/office/drawing/2014/main" id="{BF827659-5FEE-544A-87F8-CC0C8549B5B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9414312"/>
              </p:ext>
            </p:extLst>
          </p:nvPr>
        </p:nvGraphicFramePr>
        <p:xfrm>
          <a:off x="1524000" y="1609382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5" name="标题 1">
            <a:extLst>
              <a:ext uri="{FF2B5EF4-FFF2-40B4-BE49-F238E27FC236}">
                <a16:creationId xmlns:a16="http://schemas.microsoft.com/office/drawing/2014/main" id="{BDC05432-6A35-704D-AA4B-3198D66A66FD}"/>
              </a:ext>
            </a:extLst>
          </p:cNvPr>
          <p:cNvSpPr txBox="1">
            <a:spLocks/>
          </p:cNvSpPr>
          <p:nvPr/>
        </p:nvSpPr>
        <p:spPr>
          <a:xfrm>
            <a:off x="685800" y="139357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CN" altLang="en-US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/>
                <a:ea typeface="Microsoft YaHei"/>
                <a:cs typeface="Microsoft YaHei"/>
              </a:rPr>
              <a:t>目录</a:t>
            </a:r>
          </a:p>
        </p:txBody>
      </p:sp>
      <p:sp>
        <p:nvSpPr>
          <p:cNvPr id="4" name="五角星 3">
            <a:extLst>
              <a:ext uri="{FF2B5EF4-FFF2-40B4-BE49-F238E27FC236}">
                <a16:creationId xmlns:a16="http://schemas.microsoft.com/office/drawing/2014/main" id="{2BC4E900-11D7-D04E-9AFC-86D714576F23}"/>
              </a:ext>
            </a:extLst>
          </p:cNvPr>
          <p:cNvSpPr/>
          <p:nvPr/>
        </p:nvSpPr>
        <p:spPr>
          <a:xfrm>
            <a:off x="898902" y="3967566"/>
            <a:ext cx="480446" cy="418455"/>
          </a:xfrm>
          <a:prstGeom prst="star5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556021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B574EBC-95B2-964C-A2EC-B4156005A9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304544"/>
            <a:ext cx="7146974" cy="4681728"/>
          </a:xfrm>
          <a:prstGeom prst="rect">
            <a:avLst/>
          </a:prstGeom>
        </p:spPr>
      </p:pic>
      <p:sp>
        <p:nvSpPr>
          <p:cNvPr id="3" name="标题 1">
            <a:extLst>
              <a:ext uri="{FF2B5EF4-FFF2-40B4-BE49-F238E27FC236}">
                <a16:creationId xmlns:a16="http://schemas.microsoft.com/office/drawing/2014/main" id="{3679948A-E792-204E-BE71-0A5C5BF98D4A}"/>
              </a:ext>
            </a:extLst>
          </p:cNvPr>
          <p:cNvSpPr txBox="1">
            <a:spLocks/>
          </p:cNvSpPr>
          <p:nvPr/>
        </p:nvSpPr>
        <p:spPr>
          <a:xfrm>
            <a:off x="734568" y="297853"/>
            <a:ext cx="7726680" cy="10066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CN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/>
                <a:ea typeface="Microsoft YaHei"/>
                <a:cs typeface="Microsoft YaHei"/>
              </a:rPr>
              <a:t>内存问题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D83E3B4-784B-5440-97D8-649BA8F9F6AE}"/>
              </a:ext>
            </a:extLst>
          </p:cNvPr>
          <p:cNvSpPr txBox="1"/>
          <p:nvPr/>
        </p:nvSpPr>
        <p:spPr>
          <a:xfrm>
            <a:off x="7254240" y="1645920"/>
            <a:ext cx="165811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1.</a:t>
            </a:r>
            <a:r>
              <a:rPr lang="zh-CN" altLang="en-US" dirty="0"/>
              <a:t>大部分机型能够做到</a:t>
            </a:r>
            <a:r>
              <a:rPr lang="en-US" altLang="zh-CN" dirty="0"/>
              <a:t>30+</a:t>
            </a:r>
            <a:r>
              <a:rPr lang="zh-CN" altLang="en-US" dirty="0"/>
              <a:t>页面</a:t>
            </a:r>
            <a:r>
              <a:rPr lang="en-US" altLang="zh-CN" dirty="0"/>
              <a:t>push</a:t>
            </a:r>
          </a:p>
          <a:p>
            <a:endParaRPr lang="en-US" altLang="zh-CN" dirty="0"/>
          </a:p>
          <a:p>
            <a:r>
              <a:rPr kumimoji="1" lang="en-US" altLang="zh-CN" dirty="0"/>
              <a:t>2.</a:t>
            </a:r>
            <a:r>
              <a:rPr lang="zh-CN" altLang="en-US" dirty="0"/>
              <a:t>释放常驻内存有</a:t>
            </a:r>
            <a:r>
              <a:rPr lang="en-US" altLang="zh-CN" dirty="0"/>
              <a:t>100m</a:t>
            </a:r>
            <a:r>
              <a:rPr lang="zh-CN" altLang="en-US" dirty="0"/>
              <a:t>左右的</a:t>
            </a:r>
          </a:p>
        </p:txBody>
      </p:sp>
    </p:spTree>
    <p:extLst>
      <p:ext uri="{BB962C8B-B14F-4D97-AF65-F5344CB8AC3E}">
        <p14:creationId xmlns:p14="http://schemas.microsoft.com/office/powerpoint/2010/main" val="26024415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4_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21142</TotalTime>
  <Words>288</Words>
  <Application>Microsoft Macintosh PowerPoint</Application>
  <PresentationFormat>全屏显示(4:3)</PresentationFormat>
  <Paragraphs>114</Paragraphs>
  <Slides>20</Slides>
  <Notes>19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20</vt:i4>
      </vt:variant>
    </vt:vector>
  </HeadingPairs>
  <TitlesOfParts>
    <vt:vector size="26" baseType="lpstr">
      <vt:lpstr>宋体</vt:lpstr>
      <vt:lpstr>Microsoft YaHei</vt:lpstr>
      <vt:lpstr>Arial</vt:lpstr>
      <vt:lpstr>Calibri</vt:lpstr>
      <vt:lpstr>Office 主题</vt:lpstr>
      <vt:lpstr>4_Office 主题</vt:lpstr>
      <vt:lpstr>闲鱼Flutter实践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Thanks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UED营销组月度回顾</dc:title>
  <dc:creator>tong</dc:creator>
  <cp:lastModifiedBy>342129813@qq.com</cp:lastModifiedBy>
  <cp:revision>118</cp:revision>
  <dcterms:created xsi:type="dcterms:W3CDTF">2016-06-02T12:08:05Z</dcterms:created>
  <dcterms:modified xsi:type="dcterms:W3CDTF">2018-10-16T07:30:56Z</dcterms:modified>
</cp:coreProperties>
</file>